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_rels/item1.xml.rels" ContentType="application/vnd.openxmlformats-package.relationships+xml"/>
  <Override PartName="/customXml/_rels/item2.xml.rels" ContentType="application/vnd.openxmlformats-package.relationships+xml"/>
  <Override PartName="/customXml/_rels/item3.xml.rels" ContentType="application/vnd.openxmlformats-package.relationships+xml"/>
  <Override PartName="/customXml/itemProps2.xml" ContentType="application/vnd.openxmlformats-officedocument.customXmlProperties+xml"/>
  <Override PartName="/customXml/item3.xml" ContentType="application/xml"/>
  <Override PartName="/customXml/itemProps3.xml" ContentType="application/vnd.openxmlformats-officedocument.customXml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7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1.png" ContentType="image/png"/>
  <Override PartName="/ppt/media/image6.svg" ContentType="image/svg"/>
  <Override PartName="/ppt/media/image2.svg" ContentType="image/svg"/>
  <Override PartName="/ppt/media/image5.png" ContentType="image/png"/>
  <Override PartName="/ppt/media/image3.png" ContentType="image/png"/>
  <Override PartName="/ppt/media/image8.svg" ContentType="image/svg"/>
  <Override PartName="/ppt/media/image4.svg" ContentType="image/svg"/>
  <Override PartName="/ppt/media/image11.png" ContentType="image/png"/>
  <Override PartName="/ppt/media/image7.png" ContentType="image/png"/>
  <Override PartName="/ppt/media/image9.png" ContentType="image/png"/>
  <Override PartName="/ppt/media/image10.svg" ContentType="image/svg"/>
  <Override PartName="/ppt/media/image12.svg" ContentType="image/svg"/>
  <Override PartName="/ppt/media/image13.jpeg" ContentType="image/jpeg"/>
  <Override PartName="/ppt/media/image19.png" ContentType="image/png"/>
  <Override PartName="/ppt/media/image14.jpeg" ContentType="image/jpeg"/>
  <Override PartName="/ppt/media/image15.jpeg" ContentType="image/jpeg"/>
  <Override PartName="/ppt/media/image16.png" ContentType="image/png"/>
  <Override PartName="/ppt/media/image17.png" ContentType="image/png"/>
  <Override PartName="/ppt/media/image18.png" ContentType="image/png"/>
  <Override PartName="/ppt/media/image20.jpeg" ContentType="image/jpeg"/>
  <Override PartName="/ppt/media/image21.png" ContentType="image/png"/>
  <Override PartName="/ppt/media/media22.mp4" ContentType="video/mp4"/>
  <Override PartName="/ppt/media/image23.png" ContentType="image/pn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microsoft.com/office/2020/02/relationships/classificationlabels" Target="docMetadata/LabelInfo.xml"/><Relationship Id="rId8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notesMaster" Target="notesMasters/notesMaster1.xml"/><Relationship Id="rId16" Type="http://schemas.openxmlformats.org/officeDocument/2006/relationships/slide" Target="slides/slide1.xml"/><Relationship Id="rId17" Type="http://schemas.openxmlformats.org/officeDocument/2006/relationships/slide" Target="slides/slide2.xml"/><Relationship Id="rId18" Type="http://schemas.openxmlformats.org/officeDocument/2006/relationships/slide" Target="slides/slide3.xml"/><Relationship Id="rId19" Type="http://schemas.openxmlformats.org/officeDocument/2006/relationships/slide" Target="slides/slide4.xml"/><Relationship Id="rId20" Type="http://schemas.openxmlformats.org/officeDocument/2006/relationships/slide" Target="slides/slide5.xml"/><Relationship Id="rId21" Type="http://schemas.openxmlformats.org/officeDocument/2006/relationships/slide" Target="slides/slide6.xml"/><Relationship Id="rId22" Type="http://schemas.openxmlformats.org/officeDocument/2006/relationships/slide" Target="slides/slide7.xml"/><Relationship Id="rId23" Type="http://schemas.openxmlformats.org/officeDocument/2006/relationships/slide" Target="slides/slide8.xml"/><Relationship Id="rId24" Type="http://schemas.openxmlformats.org/officeDocument/2006/relationships/slide" Target="slides/slide9.xml"/><Relationship Id="rId25" Type="http://schemas.openxmlformats.org/officeDocument/2006/relationships/slide" Target="slides/slide10.xml"/><Relationship Id="rId26" Type="http://schemas.openxmlformats.org/officeDocument/2006/relationships/slide" Target="slides/slide11.xml"/><Relationship Id="rId27" Type="http://schemas.openxmlformats.org/officeDocument/2006/relationships/slide" Target="slides/slide12.xml"/><Relationship Id="rId28" Type="http://schemas.openxmlformats.org/officeDocument/2006/relationships/slide" Target="slides/slide13.xml"/><Relationship Id="rId29" Type="http://schemas.openxmlformats.org/officeDocument/2006/relationships/slide" Target="slides/slide14.xml"/><Relationship Id="rId30" Type="http://schemas.openxmlformats.org/officeDocument/2006/relationships/slide" Target="slides/slide15.xml"/><Relationship Id="rId31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s-ES" sz="4400" spc="-1" strike="noStrike">
                <a:solidFill>
                  <a:srgbClr val="000000"/>
                </a:solidFill>
                <a:latin typeface="Arial"/>
              </a:rPr>
              <a:t>Pulse para desplazar la diapositiva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Pulse para editar el formato de las notas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s-ES" sz="1400" spc="-1" strike="noStrike">
                <a:solidFill>
                  <a:srgbClr val="000000"/>
                </a:solidFill>
                <a:latin typeface="Times New Roman"/>
              </a:rPr>
              <a:t>&lt;cabecera&gt;</a:t>
            </a:r>
            <a:endParaRPr b="0" lang="es-E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0" name="PlaceHolder 4"/>
          <p:cNvSpPr>
            <a:spLocks noGrp="1"/>
          </p:cNvSpPr>
          <p:nvPr>
            <p:ph type="dt" idx="13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s-E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s-ES" sz="1400" spc="-1" strike="noStrike">
                <a:solidFill>
                  <a:srgbClr val="000000"/>
                </a:solidFill>
                <a:latin typeface="Times New Roman"/>
              </a:rPr>
              <a:t>&lt;fecha/hora&gt;</a:t>
            </a:r>
            <a:endParaRPr b="0" lang="es-E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1" name="PlaceHolder 5"/>
          <p:cNvSpPr>
            <a:spLocks noGrp="1"/>
          </p:cNvSpPr>
          <p:nvPr>
            <p:ph type="ftr" idx="1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s-E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s-ES" sz="1400" spc="-1" strike="noStrike">
                <a:solidFill>
                  <a:srgbClr val="000000"/>
                </a:solidFill>
                <a:latin typeface="Times New Roman"/>
              </a:rPr>
              <a:t>&lt;pie de página&gt;</a:t>
            </a:r>
            <a:endParaRPr b="0" lang="es-E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2" name="PlaceHolder 6"/>
          <p:cNvSpPr>
            <a:spLocks noGrp="1"/>
          </p:cNvSpPr>
          <p:nvPr>
            <p:ph type="sldNum" idx="1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s-E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97A891C3-503D-44DA-A2C2-C37F77278B52}" type="slidenum">
              <a:rPr b="0" lang="es-ES" sz="1400" spc="-1" strike="noStrike">
                <a:solidFill>
                  <a:srgbClr val="000000"/>
                </a:solidFill>
                <a:latin typeface="Times New Roman"/>
              </a:rPr>
              <a:t>&lt;número&gt;</a:t>
            </a:fld>
            <a:endParaRPr b="0" lang="es-E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44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1" name="PlaceHolder 3"/>
          <p:cNvSpPr>
            <a:spLocks noGrp="1"/>
          </p:cNvSpPr>
          <p:nvPr>
            <p:ph type="sldNum" idx="27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s-E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80F9E6B-B8FD-4292-946B-A0CA8F419DA2}" type="slidenum">
              <a:rPr b="0" lang="es-ES" sz="1200" spc="-1" strike="noStrike">
                <a:solidFill>
                  <a:srgbClr val="000000"/>
                </a:solidFill>
                <a:latin typeface="Times New Roman"/>
              </a:rPr>
              <a:t>&lt;número&gt;</a:t>
            </a:fld>
            <a:endParaRPr b="0" lang="es-E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44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4" name="PlaceHolder 3"/>
          <p:cNvSpPr>
            <a:spLocks noGrp="1"/>
          </p:cNvSpPr>
          <p:nvPr>
            <p:ph type="sldNum" idx="28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s-E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14C10BF-171A-4781-ADB7-39B28C00C3D5}" type="slidenum">
              <a:rPr b="0" lang="es-ES" sz="1200" spc="-1" strike="noStrike">
                <a:solidFill>
                  <a:srgbClr val="000000"/>
                </a:solidFill>
                <a:latin typeface="Times New Roman"/>
              </a:rPr>
              <a:t>&lt;número&gt;</a:t>
            </a:fld>
            <a:endParaRPr b="0" lang="es-E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44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7" name="PlaceHolder 3"/>
          <p:cNvSpPr>
            <a:spLocks noGrp="1"/>
          </p:cNvSpPr>
          <p:nvPr>
            <p:ph type="sldNum" idx="29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s-E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8E8F77C-3306-4E61-A5A4-58DE7771013E}" type="slidenum">
              <a:rPr b="0" lang="es-ES" sz="1200" spc="-1" strike="noStrike">
                <a:solidFill>
                  <a:srgbClr val="000000"/>
                </a:solidFill>
                <a:latin typeface="Times New Roman"/>
              </a:rPr>
              <a:t>&lt;número&gt;</a:t>
            </a:fld>
            <a:endParaRPr b="0" lang="es-E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44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0" name="PlaceHolder 3"/>
          <p:cNvSpPr>
            <a:spLocks noGrp="1"/>
          </p:cNvSpPr>
          <p:nvPr>
            <p:ph type="sldNum" idx="30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s-E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9832FAA-3D8B-48AF-A568-BC28C465CC38}" type="slidenum">
              <a:rPr b="0" lang="es-ES" sz="1200" spc="-1" strike="noStrike">
                <a:solidFill>
                  <a:srgbClr val="000000"/>
                </a:solidFill>
                <a:latin typeface="Times New Roman"/>
              </a:rPr>
              <a:t>&lt;número&gt;</a:t>
            </a:fld>
            <a:endParaRPr b="0" lang="es-E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45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3" name="PlaceHolder 3"/>
          <p:cNvSpPr>
            <a:spLocks noGrp="1"/>
          </p:cNvSpPr>
          <p:nvPr>
            <p:ph type="sldNum" idx="31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s-E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92C6813-65CE-4056-BD58-CA7CCE908403}" type="slidenum">
              <a:rPr b="0" lang="es-ES" sz="1200" spc="-1" strike="noStrike">
                <a:solidFill>
                  <a:srgbClr val="000000"/>
                </a:solidFill>
                <a:latin typeface="Times New Roman"/>
              </a:rPr>
              <a:t>&lt;número&gt;</a:t>
            </a:fld>
            <a:endParaRPr b="0" lang="es-E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ítulo y 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F4914AB3-F7CC-41A4-A72B-F29DC3FE94F8}" type="slidenum">
              <a:t>&lt;#&gt;</a:t>
            </a:fld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ítulo y dos contenid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94CCA3B8-7FC1-4993-ACFB-2FA19D7238AC}" type="slidenum">
              <a:t>&lt;#&gt;</a:t>
            </a:fld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ítulo, contenido 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1BB3D003-69AF-4A49-95DE-9F7B6445504A}" type="slidenum">
              <a:t>&lt;#&gt;</a:t>
            </a:fld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716A290D-E258-477A-90B7-ABA86D81160A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Resum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0BB0693-5F00-4449-9F27-B83CDF4431B1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ab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6DAC520B-D314-4603-9D99-5DF3AEBAE3EE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Gra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Introdu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A0C4E95-FB6B-496B-BD6A-11F12E96F2A8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ítulo de la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ítulo de la secció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ítulo de la secció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svg"/><Relationship Id="rId4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image" Target="../media/image11.png"/><Relationship Id="rId3" Type="http://schemas.openxmlformats.org/officeDocument/2006/relationships/image" Target="../media/image12.svg"/><Relationship Id="rId4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svg"/><Relationship Id="rId4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5.png"/><Relationship Id="rId3" Type="http://schemas.openxmlformats.org/officeDocument/2006/relationships/image" Target="../media/image6.svg"/><Relationship Id="rId4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7.png"/><Relationship Id="rId3" Type="http://schemas.openxmlformats.org/officeDocument/2006/relationships/image" Target="../media/image8.svg"/><Relationship Id="rId4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9.png"/><Relationship Id="rId3" Type="http://schemas.openxmlformats.org/officeDocument/2006/relationships/image" Target="../media/image10.svg"/><Relationship Id="rId4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dk2">
            <a:lumMod val="25000"/>
            <a:lumOff val="75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Gráfico 3" descr="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0" y="0"/>
            <a:ext cx="6152400" cy="6857280"/>
          </a:xfrm>
          <a:prstGeom prst="rect">
            <a:avLst/>
          </a:prstGeom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s-ES" sz="44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E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ftr" idx="7"/>
          </p:nvPr>
        </p:nvSpPr>
        <p:spPr>
          <a:xfrm>
            <a:off x="3806280" y="62467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s-ES" sz="1000" spc="-1" strike="noStrike">
                <a:solidFill>
                  <a:schemeClr val="dk1"/>
                </a:solidFill>
                <a:latin typeface="Avenir Next LT Pro Ligh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1000" spc="-1" strike="noStrike">
                <a:solidFill>
                  <a:schemeClr val="dk1"/>
                </a:solidFill>
                <a:latin typeface="Avenir Next LT Pro Light"/>
              </a:rPr>
              <a:t>&lt;pie de página&gt;</a:t>
            </a:r>
            <a:endParaRPr b="0" lang="es-ES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0" name="PlaceHolder 2"/>
          <p:cNvSpPr>
            <a:spLocks noGrp="1"/>
          </p:cNvSpPr>
          <p:nvPr>
            <p:ph type="sldNum" idx="8"/>
          </p:nvPr>
        </p:nvSpPr>
        <p:spPr>
          <a:xfrm>
            <a:off x="911520" y="6246720"/>
            <a:ext cx="26694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s-ES" sz="1400" spc="-1" strike="noStrike">
                <a:solidFill>
                  <a:schemeClr val="dk1"/>
                </a:solidFill>
                <a:latin typeface="Posterama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59F6DADC-AE1E-45E7-A2DE-A8A8DB26C06E}" type="slidenum">
              <a:rPr b="1" lang="es-ES" sz="1400" spc="-1" strike="noStrike">
                <a:solidFill>
                  <a:schemeClr val="dk1"/>
                </a:solidFill>
                <a:latin typeface="Posterama"/>
              </a:rPr>
              <a:t>&lt;número&gt;</a:t>
            </a:fld>
            <a:endParaRPr b="0" lang="es-E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ftr" idx="9"/>
          </p:nvPr>
        </p:nvSpPr>
        <p:spPr>
          <a:xfrm>
            <a:off x="3806280" y="62467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s-ES" sz="1000" spc="-1" strike="noStrike">
                <a:solidFill>
                  <a:schemeClr val="dk1"/>
                </a:solidFill>
                <a:latin typeface="Avenir Next LT Pro Ligh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1000" spc="-1" strike="noStrike">
                <a:solidFill>
                  <a:schemeClr val="dk1"/>
                </a:solidFill>
                <a:latin typeface="Avenir Next LT Pro Light"/>
              </a:rPr>
              <a:t>&lt;pie de página&gt;</a:t>
            </a:r>
            <a:endParaRPr b="0" lang="es-ES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2" name="PlaceHolder 2"/>
          <p:cNvSpPr>
            <a:spLocks noGrp="1"/>
          </p:cNvSpPr>
          <p:nvPr>
            <p:ph type="sldNum" idx="10"/>
          </p:nvPr>
        </p:nvSpPr>
        <p:spPr>
          <a:xfrm>
            <a:off x="911520" y="6246720"/>
            <a:ext cx="26694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s-ES" sz="1400" spc="-1" strike="noStrike">
                <a:solidFill>
                  <a:schemeClr val="dk1"/>
                </a:solidFill>
                <a:latin typeface="Posterama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D591ECF4-5AF0-4ED8-B100-99937D24C703}" type="slidenum">
              <a:rPr b="1" lang="es-ES" sz="1400" spc="-1" strike="noStrike">
                <a:solidFill>
                  <a:schemeClr val="dk1"/>
                </a:solidFill>
                <a:latin typeface="Posterama"/>
              </a:rPr>
              <a:t>&lt;número&gt;</a:t>
            </a:fld>
            <a:endParaRPr b="0" lang="es-E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Rectángulo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593400"/>
            <a:ext cx="2181240" cy="27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s-ES" sz="1800" spc="-1" strike="noStrike">
              <a:solidFill>
                <a:schemeClr val="lt1"/>
              </a:solidFill>
              <a:latin typeface="Avenir Next LT Pro Light"/>
            </a:endParaRPr>
          </a:p>
        </p:txBody>
      </p:sp>
      <p:pic>
        <p:nvPicPr>
          <p:cNvPr id="384" name="Gráfico 8" descr="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4977360" y="0"/>
            <a:ext cx="7214040" cy="1438200"/>
          </a:xfrm>
          <a:prstGeom prst="rect">
            <a:avLst/>
          </a:prstGeom>
          <a:ln w="0">
            <a:noFill/>
          </a:ln>
        </p:spPr>
      </p:pic>
      <p:sp>
        <p:nvSpPr>
          <p:cNvPr id="385" name="PlaceHolder 1"/>
          <p:cNvSpPr>
            <a:spLocks noGrp="1"/>
          </p:cNvSpPr>
          <p:nvPr>
            <p:ph type="sldNum" idx="11"/>
          </p:nvPr>
        </p:nvSpPr>
        <p:spPr>
          <a:xfrm>
            <a:off x="911520" y="6246720"/>
            <a:ext cx="1188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s-ES" sz="1400" spc="-1" strike="noStrike">
                <a:solidFill>
                  <a:schemeClr val="dk1"/>
                </a:solidFill>
                <a:latin typeface="Posterama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F813FD14-E07F-4118-AF10-4FC2278BFDB0}" type="slidenum">
              <a:rPr b="1" lang="es-ES" sz="1400" spc="-1" strike="noStrike">
                <a:solidFill>
                  <a:schemeClr val="dk1"/>
                </a:solidFill>
                <a:latin typeface="Posterama"/>
              </a:rPr>
              <a:t>&lt;número&gt;</a:t>
            </a:fld>
            <a:endParaRPr b="0" lang="es-E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4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sldNum" idx="12"/>
          </p:nvPr>
        </p:nvSpPr>
        <p:spPr>
          <a:xfrm>
            <a:off x="911520" y="6246720"/>
            <a:ext cx="1188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s-ES" sz="1400" spc="-1" strike="noStrike">
                <a:solidFill>
                  <a:schemeClr val="dk1"/>
                </a:solidFill>
                <a:latin typeface="Posterama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E5C3B1FE-288A-4900-90A1-A0DC4AEC0885}" type="slidenum">
              <a:rPr b="1" lang="es-ES" sz="1400" spc="-1" strike="noStrike">
                <a:solidFill>
                  <a:schemeClr val="dk1"/>
                </a:solidFill>
                <a:latin typeface="Posterama"/>
              </a:rPr>
              <a:t>&lt;número&gt;</a:t>
            </a:fld>
            <a:endParaRPr b="0" lang="es-E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6" descr="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8972640" y="5081400"/>
            <a:ext cx="3218760" cy="177588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ftr" idx="1"/>
          </p:nvPr>
        </p:nvSpPr>
        <p:spPr>
          <a:xfrm>
            <a:off x="3806280" y="62467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s-ES" sz="1000" spc="-1" strike="noStrike">
                <a:solidFill>
                  <a:schemeClr val="dk1"/>
                </a:solidFill>
                <a:latin typeface="Avenir Next LT Pro Ligh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1000" spc="-1" strike="noStrike">
                <a:solidFill>
                  <a:schemeClr val="dk1"/>
                </a:solidFill>
                <a:latin typeface="Avenir Next LT Pro Light"/>
              </a:rPr>
              <a:t>&lt;pie de página&gt;</a:t>
            </a:r>
            <a:endParaRPr b="0" lang="es-ES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ldNum" idx="2"/>
          </p:nvPr>
        </p:nvSpPr>
        <p:spPr>
          <a:xfrm>
            <a:off x="911520" y="6246720"/>
            <a:ext cx="26694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s-ES" sz="1400" spc="-1" strike="noStrike">
                <a:solidFill>
                  <a:schemeClr val="dk1"/>
                </a:solidFill>
                <a:latin typeface="Posterama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37B4AD0F-7483-465B-A984-66C466C27D12}" type="slidenum">
              <a:rPr b="1" lang="es-ES" sz="1400" spc="-1" strike="noStrike">
                <a:solidFill>
                  <a:schemeClr val="dk1"/>
                </a:solidFill>
                <a:latin typeface="Posterama"/>
              </a:rPr>
              <a:t>&lt;número&gt;</a:t>
            </a:fld>
            <a:endParaRPr b="0" lang="es-E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ftr" idx="3"/>
          </p:nvPr>
        </p:nvSpPr>
        <p:spPr>
          <a:xfrm>
            <a:off x="3806280" y="62467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s-ES" sz="1000" spc="-1" strike="noStrike">
                <a:solidFill>
                  <a:schemeClr val="dk1"/>
                </a:solidFill>
                <a:latin typeface="Avenir Next LT Pro Ligh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1000" spc="-1" strike="noStrike">
                <a:solidFill>
                  <a:schemeClr val="dk1"/>
                </a:solidFill>
                <a:latin typeface="Avenir Next LT Pro Light"/>
              </a:rPr>
              <a:t>&lt;pie de página&gt;</a:t>
            </a:r>
            <a:endParaRPr b="0" lang="es-ES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ldNum" idx="4"/>
          </p:nvPr>
        </p:nvSpPr>
        <p:spPr>
          <a:xfrm>
            <a:off x="911520" y="6246720"/>
            <a:ext cx="26694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s-ES" sz="1400" spc="-1" strike="noStrike">
                <a:solidFill>
                  <a:schemeClr val="dk1"/>
                </a:solidFill>
                <a:latin typeface="Posterama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2B4943E5-5151-4B72-966C-418DA68CA9BD}" type="slidenum">
              <a:rPr b="1" lang="es-ES" sz="1400" spc="-1" strike="noStrike">
                <a:solidFill>
                  <a:schemeClr val="dk1"/>
                </a:solidFill>
                <a:latin typeface="Posterama"/>
              </a:rPr>
              <a:t>&lt;número&gt;</a:t>
            </a:fld>
            <a:endParaRPr b="0" lang="es-E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4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6" descr="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4478040" y="0"/>
            <a:ext cx="7713000" cy="685728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60" y="-50040"/>
            <a:ext cx="12185280" cy="3025080"/>
            <a:chOff x="5760" y="-50040"/>
            <a:chExt cx="12185280" cy="3025080"/>
          </a:xfrm>
        </p:grpSpPr>
        <p:sp>
          <p:nvSpPr>
            <p:cNvPr id="10" name="Freeform: Shape 11"/>
            <p:cNvSpPr/>
            <p:nvPr/>
          </p:nvSpPr>
          <p:spPr>
            <a:xfrm>
              <a:off x="9865440" y="2327400"/>
              <a:ext cx="951480" cy="267840"/>
            </a:xfrm>
            <a:custGeom>
              <a:avLst/>
              <a:gdLst>
                <a:gd name="textAreaLeft" fmla="*/ 0 w 951480"/>
                <a:gd name="textAreaRight" fmla="*/ 952200 w 951480"/>
                <a:gd name="textAreaTop" fmla="*/ 0 h 267840"/>
                <a:gd name="textAreaBottom" fmla="*/ 268560 h 267840"/>
              </a:gdLst>
              <a:ahLst/>
              <a:rect l="textAreaLeft" t="textAreaTop" r="textAreaRight" b="textAreaBottom"/>
              <a:pathLst>
                <a:path w="952261" h="268535">
                  <a:moveTo>
                    <a:pt x="952262" y="268535"/>
                  </a:moveTo>
                  <a:lnTo>
                    <a:pt x="475750" y="116175"/>
                  </a:lnTo>
                  <a:lnTo>
                    <a:pt x="162900" y="21711"/>
                  </a:lnTo>
                  <a:cubicBezTo>
                    <a:pt x="160628" y="21051"/>
                    <a:pt x="159130" y="18867"/>
                    <a:pt x="159345" y="16506"/>
                  </a:cubicBezTo>
                  <a:lnTo>
                    <a:pt x="0" y="0"/>
                  </a:lnTo>
                  <a:lnTo>
                    <a:pt x="133698" y="38090"/>
                  </a:lnTo>
                  <a:lnTo>
                    <a:pt x="133698" y="38090"/>
                  </a:lnTo>
                  <a:lnTo>
                    <a:pt x="134587" y="38090"/>
                  </a:lnTo>
                  <a:lnTo>
                    <a:pt x="135475" y="38725"/>
                  </a:lnTo>
                  <a:lnTo>
                    <a:pt x="135475" y="38725"/>
                  </a:lnTo>
                  <a:lnTo>
                    <a:pt x="135475" y="38725"/>
                  </a:lnTo>
                  <a:cubicBezTo>
                    <a:pt x="135500" y="39017"/>
                    <a:pt x="135500" y="39322"/>
                    <a:pt x="135475" y="39614"/>
                  </a:cubicBezTo>
                  <a:cubicBezTo>
                    <a:pt x="135526" y="39906"/>
                    <a:pt x="135526" y="40210"/>
                    <a:pt x="135475" y="40503"/>
                  </a:cubicBezTo>
                  <a:cubicBezTo>
                    <a:pt x="135538" y="40795"/>
                    <a:pt x="135538" y="41099"/>
                    <a:pt x="135475" y="41391"/>
                  </a:cubicBezTo>
                  <a:cubicBezTo>
                    <a:pt x="135538" y="41722"/>
                    <a:pt x="135538" y="42077"/>
                    <a:pt x="135475" y="42407"/>
                  </a:cubicBezTo>
                  <a:lnTo>
                    <a:pt x="135475" y="42407"/>
                  </a:lnTo>
                  <a:close/>
                </a:path>
              </a:pathLst>
            </a:custGeom>
            <a:noFill/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1" name="Freeform: Shape 12"/>
            <p:cNvSpPr/>
            <p:nvPr/>
          </p:nvSpPr>
          <p:spPr>
            <a:xfrm>
              <a:off x="8614080" y="1807920"/>
              <a:ext cx="50760" cy="49320"/>
            </a:xfrm>
            <a:custGeom>
              <a:avLst/>
              <a:gdLst>
                <a:gd name="textAreaLeft" fmla="*/ 0 w 50760"/>
                <a:gd name="textAreaRight" fmla="*/ 51480 w 50760"/>
                <a:gd name="textAreaTop" fmla="*/ 0 h 49320"/>
                <a:gd name="textAreaBottom" fmla="*/ 50040 h 49320"/>
              </a:gdLst>
              <a:ahLst/>
              <a:rect l="textAreaLeft" t="textAreaTop" r="textAreaRight" b="textAreaBottom"/>
              <a:pathLst>
                <a:path w="51549" h="49897">
                  <a:moveTo>
                    <a:pt x="48502" y="9142"/>
                  </a:moveTo>
                  <a:lnTo>
                    <a:pt x="48502" y="9142"/>
                  </a:lnTo>
                  <a:lnTo>
                    <a:pt x="49518" y="9142"/>
                  </a:lnTo>
                  <a:lnTo>
                    <a:pt x="50660" y="9142"/>
                  </a:lnTo>
                  <a:lnTo>
                    <a:pt x="51549" y="9142"/>
                  </a:lnTo>
                  <a:lnTo>
                    <a:pt x="51549" y="635"/>
                  </a:lnTo>
                  <a:lnTo>
                    <a:pt x="51549" y="635"/>
                  </a:lnTo>
                  <a:cubicBezTo>
                    <a:pt x="50965" y="762"/>
                    <a:pt x="50356" y="762"/>
                    <a:pt x="49771" y="635"/>
                  </a:cubicBezTo>
                  <a:lnTo>
                    <a:pt x="47613" y="0"/>
                  </a:lnTo>
                  <a:lnTo>
                    <a:pt x="0" y="49898"/>
                  </a:lnTo>
                  <a:close/>
                </a:path>
              </a:pathLst>
            </a:custGeom>
            <a:noFill/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040" bIns="504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2" name="Freeform: Shape 13"/>
            <p:cNvSpPr/>
            <p:nvPr/>
          </p:nvSpPr>
          <p:spPr>
            <a:xfrm>
              <a:off x="6092280" y="292320"/>
              <a:ext cx="3457800" cy="1058040"/>
            </a:xfrm>
            <a:custGeom>
              <a:avLst/>
              <a:gdLst>
                <a:gd name="textAreaLeft" fmla="*/ 0 w 3457800"/>
                <a:gd name="textAreaRight" fmla="*/ 3458520 w 3457800"/>
                <a:gd name="textAreaTop" fmla="*/ 0 h 1058040"/>
                <a:gd name="textAreaBottom" fmla="*/ 1058760 h 1058040"/>
              </a:gdLst>
              <a:ahLst/>
              <a:rect l="textAreaLeft" t="textAreaTop" r="textAreaRight" b="textAreaBottom"/>
              <a:pathLst>
                <a:path w="3458361" h="1058651">
                  <a:moveTo>
                    <a:pt x="3121388" y="956951"/>
                  </a:moveTo>
                  <a:lnTo>
                    <a:pt x="3121388" y="956951"/>
                  </a:lnTo>
                  <a:lnTo>
                    <a:pt x="3120245" y="956316"/>
                  </a:lnTo>
                  <a:lnTo>
                    <a:pt x="3119483" y="956316"/>
                  </a:lnTo>
                  <a:lnTo>
                    <a:pt x="3119483" y="955554"/>
                  </a:lnTo>
                  <a:lnTo>
                    <a:pt x="3119483" y="954792"/>
                  </a:lnTo>
                  <a:cubicBezTo>
                    <a:pt x="3119483" y="954792"/>
                    <a:pt x="3119483" y="954158"/>
                    <a:pt x="3119483" y="953903"/>
                  </a:cubicBezTo>
                  <a:cubicBezTo>
                    <a:pt x="3119433" y="953561"/>
                    <a:pt x="3119433" y="953218"/>
                    <a:pt x="3119483" y="952888"/>
                  </a:cubicBezTo>
                  <a:lnTo>
                    <a:pt x="3119483" y="952888"/>
                  </a:lnTo>
                  <a:lnTo>
                    <a:pt x="3119483" y="331384"/>
                  </a:lnTo>
                  <a:lnTo>
                    <a:pt x="3119483" y="331384"/>
                  </a:lnTo>
                  <a:cubicBezTo>
                    <a:pt x="3119483" y="331384"/>
                    <a:pt x="3119483" y="331384"/>
                    <a:pt x="3119483" y="330495"/>
                  </a:cubicBezTo>
                  <a:cubicBezTo>
                    <a:pt x="3119483" y="329607"/>
                    <a:pt x="3119483" y="330495"/>
                    <a:pt x="3119483" y="330495"/>
                  </a:cubicBezTo>
                  <a:lnTo>
                    <a:pt x="3119483" y="330495"/>
                  </a:lnTo>
                  <a:lnTo>
                    <a:pt x="3119483" y="330495"/>
                  </a:lnTo>
                  <a:lnTo>
                    <a:pt x="3119483" y="329733"/>
                  </a:lnTo>
                  <a:lnTo>
                    <a:pt x="3119483" y="329733"/>
                  </a:lnTo>
                  <a:lnTo>
                    <a:pt x="3238579" y="232604"/>
                  </a:lnTo>
                  <a:lnTo>
                    <a:pt x="2857675" y="117699"/>
                  </a:lnTo>
                  <a:lnTo>
                    <a:pt x="2857675" y="565638"/>
                  </a:lnTo>
                  <a:lnTo>
                    <a:pt x="2857675" y="565638"/>
                  </a:lnTo>
                  <a:cubicBezTo>
                    <a:pt x="2857738" y="566019"/>
                    <a:pt x="2857738" y="566400"/>
                    <a:pt x="2857675" y="566781"/>
                  </a:cubicBezTo>
                  <a:cubicBezTo>
                    <a:pt x="2857738" y="567035"/>
                    <a:pt x="2857738" y="567289"/>
                    <a:pt x="2857675" y="567543"/>
                  </a:cubicBezTo>
                  <a:lnTo>
                    <a:pt x="2857675" y="567543"/>
                  </a:lnTo>
                  <a:lnTo>
                    <a:pt x="2856913" y="568432"/>
                  </a:lnTo>
                  <a:lnTo>
                    <a:pt x="2856913" y="568432"/>
                  </a:lnTo>
                  <a:lnTo>
                    <a:pt x="2602976" y="774753"/>
                  </a:lnTo>
                  <a:lnTo>
                    <a:pt x="2602976" y="774753"/>
                  </a:lnTo>
                  <a:lnTo>
                    <a:pt x="2602976" y="774753"/>
                  </a:lnTo>
                  <a:cubicBezTo>
                    <a:pt x="2602100" y="775312"/>
                    <a:pt x="2601097" y="775616"/>
                    <a:pt x="2600056" y="775642"/>
                  </a:cubicBezTo>
                  <a:lnTo>
                    <a:pt x="2598406" y="775642"/>
                  </a:lnTo>
                  <a:lnTo>
                    <a:pt x="28060" y="0"/>
                  </a:lnTo>
                  <a:lnTo>
                    <a:pt x="28060" y="0"/>
                  </a:lnTo>
                  <a:lnTo>
                    <a:pt x="28949" y="0"/>
                  </a:lnTo>
                  <a:lnTo>
                    <a:pt x="28949" y="0"/>
                  </a:lnTo>
                  <a:lnTo>
                    <a:pt x="28949" y="0"/>
                  </a:lnTo>
                  <a:cubicBezTo>
                    <a:pt x="28949" y="0"/>
                    <a:pt x="28949" y="0"/>
                    <a:pt x="28949" y="0"/>
                  </a:cubicBezTo>
                  <a:cubicBezTo>
                    <a:pt x="28987" y="254"/>
                    <a:pt x="28987" y="508"/>
                    <a:pt x="28949" y="762"/>
                  </a:cubicBezTo>
                  <a:lnTo>
                    <a:pt x="28949" y="762"/>
                  </a:lnTo>
                  <a:lnTo>
                    <a:pt x="28949" y="1524"/>
                  </a:lnTo>
                  <a:cubicBezTo>
                    <a:pt x="28949" y="1524"/>
                    <a:pt x="28949" y="1524"/>
                    <a:pt x="28949" y="2412"/>
                  </a:cubicBezTo>
                  <a:lnTo>
                    <a:pt x="28949" y="2412"/>
                  </a:lnTo>
                  <a:lnTo>
                    <a:pt x="28949" y="623408"/>
                  </a:lnTo>
                  <a:lnTo>
                    <a:pt x="28949" y="623408"/>
                  </a:lnTo>
                  <a:cubicBezTo>
                    <a:pt x="29025" y="623738"/>
                    <a:pt x="29025" y="624094"/>
                    <a:pt x="28949" y="624424"/>
                  </a:cubicBezTo>
                  <a:cubicBezTo>
                    <a:pt x="28949" y="624424"/>
                    <a:pt x="28949" y="624424"/>
                    <a:pt x="28949" y="625186"/>
                  </a:cubicBezTo>
                  <a:lnTo>
                    <a:pt x="28314" y="625948"/>
                  </a:lnTo>
                  <a:lnTo>
                    <a:pt x="27679" y="626836"/>
                  </a:lnTo>
                  <a:lnTo>
                    <a:pt x="27679" y="626836"/>
                  </a:lnTo>
                  <a:lnTo>
                    <a:pt x="0" y="649563"/>
                  </a:lnTo>
                  <a:lnTo>
                    <a:pt x="955309" y="747582"/>
                  </a:lnTo>
                  <a:lnTo>
                    <a:pt x="955309" y="634073"/>
                  </a:lnTo>
                  <a:cubicBezTo>
                    <a:pt x="955245" y="633870"/>
                    <a:pt x="955245" y="633642"/>
                    <a:pt x="955309" y="633439"/>
                  </a:cubicBezTo>
                  <a:lnTo>
                    <a:pt x="955309" y="632677"/>
                  </a:lnTo>
                  <a:lnTo>
                    <a:pt x="955309" y="632677"/>
                  </a:lnTo>
                  <a:lnTo>
                    <a:pt x="955309" y="632677"/>
                  </a:lnTo>
                  <a:cubicBezTo>
                    <a:pt x="955283" y="632385"/>
                    <a:pt x="955283" y="632080"/>
                    <a:pt x="955309" y="631788"/>
                  </a:cubicBezTo>
                  <a:lnTo>
                    <a:pt x="955309" y="631153"/>
                  </a:lnTo>
                  <a:lnTo>
                    <a:pt x="955309" y="631153"/>
                  </a:lnTo>
                  <a:lnTo>
                    <a:pt x="1167473" y="412389"/>
                  </a:lnTo>
                  <a:lnTo>
                    <a:pt x="1167473" y="412389"/>
                  </a:lnTo>
                  <a:lnTo>
                    <a:pt x="1167473" y="412389"/>
                  </a:lnTo>
                  <a:cubicBezTo>
                    <a:pt x="1167765" y="412326"/>
                    <a:pt x="1168070" y="412326"/>
                    <a:pt x="1168362" y="412389"/>
                  </a:cubicBezTo>
                  <a:lnTo>
                    <a:pt x="1169251" y="412389"/>
                  </a:lnTo>
                  <a:lnTo>
                    <a:pt x="1170266" y="412389"/>
                  </a:lnTo>
                  <a:lnTo>
                    <a:pt x="1176107" y="412389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cubicBezTo>
                    <a:pt x="1759399" y="545070"/>
                    <a:pt x="1759399" y="545070"/>
                    <a:pt x="1759399" y="545704"/>
                  </a:cubicBezTo>
                  <a:cubicBezTo>
                    <a:pt x="1759463" y="545958"/>
                    <a:pt x="1759463" y="546212"/>
                    <a:pt x="1759399" y="546466"/>
                  </a:cubicBezTo>
                  <a:lnTo>
                    <a:pt x="1759399" y="753550"/>
                  </a:lnTo>
                  <a:lnTo>
                    <a:pt x="1759399" y="753550"/>
                  </a:lnTo>
                  <a:cubicBezTo>
                    <a:pt x="1759463" y="753930"/>
                    <a:pt x="1759463" y="754311"/>
                    <a:pt x="1759399" y="754692"/>
                  </a:cubicBezTo>
                  <a:lnTo>
                    <a:pt x="1759399" y="755454"/>
                  </a:lnTo>
                  <a:lnTo>
                    <a:pt x="1759399" y="756089"/>
                  </a:lnTo>
                  <a:lnTo>
                    <a:pt x="1758765" y="756978"/>
                  </a:lnTo>
                  <a:lnTo>
                    <a:pt x="1758765" y="756978"/>
                  </a:lnTo>
                  <a:lnTo>
                    <a:pt x="1722070" y="792528"/>
                  </a:lnTo>
                  <a:lnTo>
                    <a:pt x="1722070" y="792528"/>
                  </a:lnTo>
                  <a:lnTo>
                    <a:pt x="1683345" y="823889"/>
                  </a:lnTo>
                  <a:lnTo>
                    <a:pt x="2973724" y="956189"/>
                  </a:lnTo>
                  <a:lnTo>
                    <a:pt x="2974866" y="956189"/>
                  </a:lnTo>
                  <a:lnTo>
                    <a:pt x="3057904" y="981582"/>
                  </a:lnTo>
                  <a:lnTo>
                    <a:pt x="3458361" y="1058651"/>
                  </a:lnTo>
                  <a:close/>
                </a:path>
              </a:pathLst>
            </a:custGeom>
            <a:noFill/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3" name="Freeform: Shape 15"/>
            <p:cNvSpPr/>
            <p:nvPr/>
          </p:nvSpPr>
          <p:spPr>
            <a:xfrm>
              <a:off x="4278240" y="29160"/>
              <a:ext cx="1021680" cy="307440"/>
            </a:xfrm>
            <a:custGeom>
              <a:avLst/>
              <a:gdLst>
                <a:gd name="textAreaLeft" fmla="*/ 0 w 1021680"/>
                <a:gd name="textAreaRight" fmla="*/ 1022400 w 1021680"/>
                <a:gd name="textAreaTop" fmla="*/ 0 h 307440"/>
                <a:gd name="textAreaBottom" fmla="*/ 308160 h 307440"/>
              </a:gdLst>
              <a:ahLst/>
              <a:rect l="textAreaLeft" t="textAreaTop" r="textAreaRight" b="textAreaBottom"/>
              <a:pathLst>
                <a:path w="1022221" h="308021">
                  <a:moveTo>
                    <a:pt x="2540" y="0"/>
                  </a:moveTo>
                  <a:lnTo>
                    <a:pt x="0" y="3682"/>
                  </a:lnTo>
                  <a:lnTo>
                    <a:pt x="0" y="3682"/>
                  </a:lnTo>
                  <a:lnTo>
                    <a:pt x="889" y="3682"/>
                  </a:lnTo>
                  <a:lnTo>
                    <a:pt x="889" y="3682"/>
                  </a:lnTo>
                  <a:cubicBezTo>
                    <a:pt x="927" y="3898"/>
                    <a:pt x="927" y="4101"/>
                    <a:pt x="889" y="4317"/>
                  </a:cubicBezTo>
                  <a:cubicBezTo>
                    <a:pt x="1168" y="4558"/>
                    <a:pt x="1384" y="4863"/>
                    <a:pt x="1524" y="5206"/>
                  </a:cubicBezTo>
                  <a:cubicBezTo>
                    <a:pt x="1524" y="5206"/>
                    <a:pt x="1524" y="5840"/>
                    <a:pt x="1524" y="6221"/>
                  </a:cubicBezTo>
                  <a:cubicBezTo>
                    <a:pt x="1524" y="6602"/>
                    <a:pt x="1524" y="6221"/>
                    <a:pt x="1524" y="6983"/>
                  </a:cubicBezTo>
                  <a:lnTo>
                    <a:pt x="1524" y="8507"/>
                  </a:lnTo>
                  <a:lnTo>
                    <a:pt x="1022222" y="308022"/>
                  </a:lnTo>
                  <a:close/>
                </a:path>
              </a:pathLst>
            </a:custGeom>
            <a:noFill/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4" name="Freeform 775"/>
            <p:cNvSpPr/>
            <p:nvPr/>
          </p:nvSpPr>
          <p:spPr>
            <a:xfrm>
              <a:off x="10809360" y="-12600"/>
              <a:ext cx="1265040" cy="505080"/>
            </a:xfrm>
            <a:custGeom>
              <a:avLst/>
              <a:gdLst>
                <a:gd name="textAreaLeft" fmla="*/ 0 w 1265040"/>
                <a:gd name="textAreaRight" fmla="*/ 1265760 w 1265040"/>
                <a:gd name="textAreaTop" fmla="*/ 0 h 505080"/>
                <a:gd name="textAreaBottom" fmla="*/ 505800 h 505080"/>
              </a:gdLst>
              <a:ahLst/>
              <a:rect l="textAreaLeft" t="textAreaTop" r="textAreaRight" b="textAreaBottom"/>
              <a:pathLst>
                <a:path w="1265873" h="505824">
                  <a:moveTo>
                    <a:pt x="0" y="0"/>
                  </a:moveTo>
                  <a:lnTo>
                    <a:pt x="945372" y="0"/>
                  </a:lnTo>
                  <a:lnTo>
                    <a:pt x="1265873" y="102450"/>
                  </a:lnTo>
                  <a:lnTo>
                    <a:pt x="1265873" y="505824"/>
                  </a:lnTo>
                  <a:lnTo>
                    <a:pt x="0" y="101688"/>
                  </a:lnTo>
                  <a:close/>
                </a:path>
              </a:pathLst>
            </a:custGeom>
            <a:solidFill>
              <a:schemeClr val="accent4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5" name="Freeform: Shape 39"/>
            <p:cNvSpPr/>
            <p:nvPr/>
          </p:nvSpPr>
          <p:spPr>
            <a:xfrm>
              <a:off x="12086280" y="92880"/>
              <a:ext cx="104760" cy="434520"/>
            </a:xfrm>
            <a:custGeom>
              <a:avLst/>
              <a:gdLst>
                <a:gd name="textAreaLeft" fmla="*/ 0 w 104760"/>
                <a:gd name="textAreaRight" fmla="*/ 105480 w 104760"/>
                <a:gd name="textAreaTop" fmla="*/ 0 h 434520"/>
                <a:gd name="textAreaBottom" fmla="*/ 435240 h 434520"/>
              </a:gdLst>
              <a:ahLst/>
              <a:rect l="textAreaLeft" t="textAreaTop" r="textAreaRight" b="textAreaBottom"/>
              <a:pathLst>
                <a:path w="105510" h="435370">
                  <a:moveTo>
                    <a:pt x="0" y="403501"/>
                  </a:moveTo>
                  <a:lnTo>
                    <a:pt x="105511" y="435370"/>
                  </a:lnTo>
                  <a:lnTo>
                    <a:pt x="105511" y="31869"/>
                  </a:lnTo>
                  <a:lnTo>
                    <a:pt x="0" y="0"/>
                  </a:lnTo>
                  <a:lnTo>
                    <a:pt x="0" y="40350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6" name="Freeform: Shape 41"/>
            <p:cNvSpPr/>
            <p:nvPr/>
          </p:nvSpPr>
          <p:spPr>
            <a:xfrm>
              <a:off x="12091320" y="2520"/>
              <a:ext cx="99720" cy="111240"/>
            </a:xfrm>
            <a:custGeom>
              <a:avLst/>
              <a:gdLst>
                <a:gd name="textAreaLeft" fmla="*/ 0 w 99720"/>
                <a:gd name="textAreaRight" fmla="*/ 100440 w 99720"/>
                <a:gd name="textAreaTop" fmla="*/ 0 h 111240"/>
                <a:gd name="textAreaBottom" fmla="*/ 111960 h 111240"/>
              </a:gdLst>
              <a:ahLst/>
              <a:rect l="textAreaLeft" t="textAreaTop" r="textAreaRight" b="textAreaBottom"/>
              <a:pathLst>
                <a:path w="100305" h="111985">
                  <a:moveTo>
                    <a:pt x="100305" y="111985"/>
                  </a:moveTo>
                  <a:lnTo>
                    <a:pt x="100305" y="0"/>
                  </a:lnTo>
                  <a:lnTo>
                    <a:pt x="0" y="81640"/>
                  </a:lnTo>
                  <a:lnTo>
                    <a:pt x="100305" y="111985"/>
                  </a:lnTo>
                  <a:close/>
                </a:path>
              </a:pathLst>
            </a:custGeom>
            <a:solidFill>
              <a:srgbClr val="f9aa19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7" name="Freeform: Shape 53"/>
            <p:cNvSpPr/>
            <p:nvPr/>
          </p:nvSpPr>
          <p:spPr>
            <a:xfrm>
              <a:off x="9860040" y="327960"/>
              <a:ext cx="1739520" cy="683280"/>
            </a:xfrm>
            <a:custGeom>
              <a:avLst/>
              <a:gdLst>
                <a:gd name="textAreaLeft" fmla="*/ 0 w 1739520"/>
                <a:gd name="textAreaRight" fmla="*/ 1740240 w 1739520"/>
                <a:gd name="textAreaTop" fmla="*/ 0 h 683280"/>
                <a:gd name="textAreaBottom" fmla="*/ 684000 h 683280"/>
              </a:gdLst>
              <a:ahLst/>
              <a:rect l="textAreaLeft" t="textAreaTop" r="textAreaRight" b="textAreaBottom"/>
              <a:pathLst>
                <a:path w="1740226" h="683844">
                  <a:moveTo>
                    <a:pt x="1032886" y="514217"/>
                  </a:moveTo>
                  <a:lnTo>
                    <a:pt x="1450739" y="641184"/>
                  </a:lnTo>
                  <a:lnTo>
                    <a:pt x="1450739" y="641184"/>
                  </a:lnTo>
                  <a:cubicBezTo>
                    <a:pt x="1450739" y="641184"/>
                    <a:pt x="1450739" y="641184"/>
                    <a:pt x="1451501" y="641184"/>
                  </a:cubicBezTo>
                  <a:lnTo>
                    <a:pt x="1452263" y="641184"/>
                  </a:lnTo>
                  <a:lnTo>
                    <a:pt x="1452263" y="641184"/>
                  </a:lnTo>
                  <a:cubicBezTo>
                    <a:pt x="1452263" y="641184"/>
                    <a:pt x="1452263" y="641184"/>
                    <a:pt x="1452263" y="641184"/>
                  </a:cubicBezTo>
                  <a:lnTo>
                    <a:pt x="1452263" y="641945"/>
                  </a:lnTo>
                  <a:lnTo>
                    <a:pt x="1452263" y="641945"/>
                  </a:lnTo>
                  <a:cubicBezTo>
                    <a:pt x="1452263" y="641945"/>
                    <a:pt x="1452263" y="641945"/>
                    <a:pt x="1452263" y="642707"/>
                  </a:cubicBezTo>
                  <a:cubicBezTo>
                    <a:pt x="1452263" y="643469"/>
                    <a:pt x="1452263" y="642707"/>
                    <a:pt x="1452263" y="643469"/>
                  </a:cubicBezTo>
                  <a:lnTo>
                    <a:pt x="1452263" y="683845"/>
                  </a:lnTo>
                  <a:lnTo>
                    <a:pt x="1740227" y="449717"/>
                  </a:lnTo>
                  <a:lnTo>
                    <a:pt x="248350" y="0"/>
                  </a:lnTo>
                  <a:lnTo>
                    <a:pt x="206196" y="34281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8" name="Freeform: Shape 54"/>
            <p:cNvSpPr/>
            <p:nvPr/>
          </p:nvSpPr>
          <p:spPr>
            <a:xfrm>
              <a:off x="11314440" y="783000"/>
              <a:ext cx="496080" cy="353160"/>
            </a:xfrm>
            <a:custGeom>
              <a:avLst/>
              <a:gdLst>
                <a:gd name="textAreaLeft" fmla="*/ 0 w 496080"/>
                <a:gd name="textAreaRight" fmla="*/ 496800 w 496080"/>
                <a:gd name="textAreaTop" fmla="*/ 0 h 353160"/>
                <a:gd name="textAreaBottom" fmla="*/ 353880 h 353160"/>
              </a:gdLst>
              <a:ahLst/>
              <a:rect l="textAreaLeft" t="textAreaTop" r="textAreaRight" b="textAreaBottom"/>
              <a:pathLst>
                <a:path w="496826" h="353730">
                  <a:moveTo>
                    <a:pt x="0" y="312466"/>
                  </a:moveTo>
                  <a:lnTo>
                    <a:pt x="135476" y="353730"/>
                  </a:lnTo>
                  <a:lnTo>
                    <a:pt x="496827" y="59674"/>
                  </a:lnTo>
                  <a:lnTo>
                    <a:pt x="299773" y="0"/>
                  </a:lnTo>
                  <a:lnTo>
                    <a:pt x="0" y="243777"/>
                  </a:lnTo>
                  <a:lnTo>
                    <a:pt x="0" y="31246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9" name="Freeform: Shape 55"/>
            <p:cNvSpPr/>
            <p:nvPr/>
          </p:nvSpPr>
          <p:spPr>
            <a:xfrm>
              <a:off x="9220680" y="630360"/>
              <a:ext cx="1410480" cy="929520"/>
            </a:xfrm>
            <a:custGeom>
              <a:avLst/>
              <a:gdLst>
                <a:gd name="textAreaLeft" fmla="*/ 0 w 1410480"/>
                <a:gd name="textAreaRight" fmla="*/ 1411200 w 1410480"/>
                <a:gd name="textAreaTop" fmla="*/ 0 h 929520"/>
                <a:gd name="textAreaBottom" fmla="*/ 930240 h 929520"/>
              </a:gdLst>
              <a:ahLst/>
              <a:rect l="textAreaLeft" t="textAreaTop" r="textAreaRight" b="textAreaBottom"/>
              <a:pathLst>
                <a:path w="1411124" h="930414">
                  <a:moveTo>
                    <a:pt x="0" y="0"/>
                  </a:moveTo>
                  <a:lnTo>
                    <a:pt x="0" y="610711"/>
                  </a:lnTo>
                  <a:lnTo>
                    <a:pt x="423439" y="738821"/>
                  </a:lnTo>
                  <a:lnTo>
                    <a:pt x="1320089" y="911369"/>
                  </a:lnTo>
                  <a:lnTo>
                    <a:pt x="1320089" y="911369"/>
                  </a:lnTo>
                  <a:lnTo>
                    <a:pt x="1320216" y="911369"/>
                  </a:lnTo>
                  <a:lnTo>
                    <a:pt x="1411125" y="930414"/>
                  </a:lnTo>
                  <a:lnTo>
                    <a:pt x="1411125" y="426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0" name="Freeform: Shape 56"/>
            <p:cNvSpPr/>
            <p:nvPr/>
          </p:nvSpPr>
          <p:spPr>
            <a:xfrm>
              <a:off x="10642680" y="1060200"/>
              <a:ext cx="406800" cy="587880"/>
            </a:xfrm>
            <a:custGeom>
              <a:avLst/>
              <a:gdLst>
                <a:gd name="textAreaLeft" fmla="*/ 0 w 406800"/>
                <a:gd name="textAreaRight" fmla="*/ 407520 w 406800"/>
                <a:gd name="textAreaTop" fmla="*/ 0 h 587880"/>
                <a:gd name="textAreaBottom" fmla="*/ 588600 h 587880"/>
              </a:gdLst>
              <a:ahLst/>
              <a:rect l="textAreaLeft" t="textAreaTop" r="textAreaRight" b="textAreaBottom"/>
              <a:pathLst>
                <a:path w="407567" h="588492">
                  <a:moveTo>
                    <a:pt x="0" y="503044"/>
                  </a:moveTo>
                  <a:lnTo>
                    <a:pt x="407568" y="588492"/>
                  </a:lnTo>
                  <a:lnTo>
                    <a:pt x="407568" y="123158"/>
                  </a:lnTo>
                  <a:lnTo>
                    <a:pt x="0" y="0"/>
                  </a:lnTo>
                  <a:lnTo>
                    <a:pt x="0" y="503044"/>
                  </a:lnTo>
                  <a:close/>
                </a:path>
              </a:pathLst>
            </a:custGeom>
            <a:solidFill>
              <a:schemeClr val="tx2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1" name="Freeform: Shape 57"/>
            <p:cNvSpPr/>
            <p:nvPr/>
          </p:nvSpPr>
          <p:spPr>
            <a:xfrm>
              <a:off x="9225720" y="423000"/>
              <a:ext cx="1654200" cy="624240"/>
            </a:xfrm>
            <a:custGeom>
              <a:avLst/>
              <a:gdLst>
                <a:gd name="textAreaLeft" fmla="*/ 0 w 1654200"/>
                <a:gd name="textAreaRight" fmla="*/ 1654920 w 1654200"/>
                <a:gd name="textAreaTop" fmla="*/ 0 h 624240"/>
                <a:gd name="textAreaBottom" fmla="*/ 624960 h 624240"/>
              </a:gdLst>
              <a:ahLst/>
              <a:rect l="textAreaLeft" t="textAreaTop" r="textAreaRight" b="textAreaBottom"/>
              <a:pathLst>
                <a:path w="1654777" h="624804">
                  <a:moveTo>
                    <a:pt x="1410237" y="624805"/>
                  </a:moveTo>
                  <a:lnTo>
                    <a:pt x="1654777" y="425974"/>
                  </a:lnTo>
                  <a:lnTo>
                    <a:pt x="622017" y="113889"/>
                  </a:lnTo>
                  <a:lnTo>
                    <a:pt x="503302" y="78085"/>
                  </a:lnTo>
                  <a:lnTo>
                    <a:pt x="244668" y="0"/>
                  </a:lnTo>
                  <a:lnTo>
                    <a:pt x="119096" y="101701"/>
                  </a:lnTo>
                  <a:lnTo>
                    <a:pt x="119096" y="101701"/>
                  </a:lnTo>
                  <a:lnTo>
                    <a:pt x="0" y="198703"/>
                  </a:lnTo>
                  <a:lnTo>
                    <a:pt x="1410237" y="62480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2" name="Freeform: Shape 58"/>
            <p:cNvSpPr/>
            <p:nvPr/>
          </p:nvSpPr>
          <p:spPr>
            <a:xfrm>
              <a:off x="10647720" y="852480"/>
              <a:ext cx="650160" cy="320760"/>
            </a:xfrm>
            <a:custGeom>
              <a:avLst/>
              <a:gdLst>
                <a:gd name="textAreaLeft" fmla="*/ 0 w 650160"/>
                <a:gd name="textAreaRight" fmla="*/ 650880 w 650160"/>
                <a:gd name="textAreaTop" fmla="*/ 0 h 320760"/>
                <a:gd name="textAreaBottom" fmla="*/ 321480 h 320760"/>
              </a:gdLst>
              <a:ahLst/>
              <a:rect l="textAreaLeft" t="textAreaTop" r="textAreaRight" b="textAreaBottom"/>
              <a:pathLst>
                <a:path w="650712" h="321607">
                  <a:moveTo>
                    <a:pt x="0" y="198703"/>
                  </a:moveTo>
                  <a:lnTo>
                    <a:pt x="406553" y="321608"/>
                  </a:lnTo>
                  <a:lnTo>
                    <a:pt x="650712" y="122777"/>
                  </a:lnTo>
                  <a:lnTo>
                    <a:pt x="244541" y="0"/>
                  </a:lnTo>
                  <a:lnTo>
                    <a:pt x="0" y="1987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3" name="Freeform: Shape 59"/>
            <p:cNvSpPr/>
            <p:nvPr/>
          </p:nvSpPr>
          <p:spPr>
            <a:xfrm>
              <a:off x="8696520" y="247680"/>
              <a:ext cx="242280" cy="804960"/>
            </a:xfrm>
            <a:custGeom>
              <a:avLst/>
              <a:gdLst>
                <a:gd name="textAreaLeft" fmla="*/ 0 w 242280"/>
                <a:gd name="textAreaRight" fmla="*/ 243000 w 242280"/>
                <a:gd name="textAreaTop" fmla="*/ 0 h 804960"/>
                <a:gd name="textAreaBottom" fmla="*/ 805680 h 804960"/>
              </a:gdLst>
              <a:ahLst/>
              <a:rect l="textAreaLeft" t="textAreaTop" r="textAreaRight" b="textAreaBottom"/>
              <a:pathLst>
                <a:path w="243017" h="805732">
                  <a:moveTo>
                    <a:pt x="243017" y="608172"/>
                  </a:moveTo>
                  <a:lnTo>
                    <a:pt x="243017" y="153249"/>
                  </a:lnTo>
                  <a:lnTo>
                    <a:pt x="243017" y="0"/>
                  </a:lnTo>
                  <a:lnTo>
                    <a:pt x="0" y="197434"/>
                  </a:lnTo>
                  <a:lnTo>
                    <a:pt x="0" y="805733"/>
                  </a:lnTo>
                  <a:lnTo>
                    <a:pt x="243017" y="608172"/>
                  </a:lnTo>
                  <a:close/>
                </a:path>
              </a:pathLst>
            </a:custGeom>
            <a:solidFill>
              <a:schemeClr val="accent3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4" name="Freeform 788"/>
            <p:cNvSpPr/>
            <p:nvPr/>
          </p:nvSpPr>
          <p:spPr>
            <a:xfrm>
              <a:off x="5145840" y="-12600"/>
              <a:ext cx="3539160" cy="1069560"/>
            </a:xfrm>
            <a:custGeom>
              <a:avLst/>
              <a:gdLst>
                <a:gd name="textAreaLeft" fmla="*/ 0 w 3539160"/>
                <a:gd name="textAreaRight" fmla="*/ 3539880 w 3539160"/>
                <a:gd name="textAreaTop" fmla="*/ 0 h 1069560"/>
                <a:gd name="textAreaBottom" fmla="*/ 1070280 h 1069560"/>
              </a:gdLst>
              <a:ahLst/>
              <a:rect l="textAreaLeft" t="textAreaTop" r="textAreaRight" b="textAreaBottom"/>
              <a:pathLst>
                <a:path w="3539857" h="1070447">
                  <a:moveTo>
                    <a:pt x="0" y="0"/>
                  </a:moveTo>
                  <a:lnTo>
                    <a:pt x="2020293" y="0"/>
                  </a:lnTo>
                  <a:lnTo>
                    <a:pt x="3539857" y="459354"/>
                  </a:lnTo>
                  <a:lnTo>
                    <a:pt x="3539857" y="107044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5" name="Freeform 784"/>
            <p:cNvSpPr/>
            <p:nvPr/>
          </p:nvSpPr>
          <p:spPr>
            <a:xfrm>
              <a:off x="7200360" y="-12600"/>
              <a:ext cx="1733400" cy="449640"/>
            </a:xfrm>
            <a:custGeom>
              <a:avLst/>
              <a:gdLst>
                <a:gd name="textAreaLeft" fmla="*/ 0 w 1733400"/>
                <a:gd name="textAreaRight" fmla="*/ 1734120 w 1733400"/>
                <a:gd name="textAreaTop" fmla="*/ 0 h 449640"/>
                <a:gd name="textAreaBottom" fmla="*/ 450360 h 449640"/>
              </a:gdLst>
              <a:ahLst/>
              <a:rect l="textAreaLeft" t="textAreaTop" r="textAreaRight" b="textAreaBottom"/>
              <a:pathLst>
                <a:path w="1734016" h="450213">
                  <a:moveTo>
                    <a:pt x="0" y="0"/>
                  </a:moveTo>
                  <a:lnTo>
                    <a:pt x="901572" y="0"/>
                  </a:lnTo>
                  <a:lnTo>
                    <a:pt x="1734016" y="251510"/>
                  </a:lnTo>
                  <a:lnTo>
                    <a:pt x="1489476" y="450213"/>
                  </a:lnTo>
                  <a:close/>
                </a:path>
              </a:pathLst>
            </a:custGeom>
            <a:solidFill>
              <a:schemeClr val="accent4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6" name="Freeform 779"/>
            <p:cNvSpPr/>
            <p:nvPr/>
          </p:nvSpPr>
          <p:spPr>
            <a:xfrm>
              <a:off x="8136000" y="-12600"/>
              <a:ext cx="1587240" cy="527040"/>
            </a:xfrm>
            <a:custGeom>
              <a:avLst/>
              <a:gdLst>
                <a:gd name="textAreaLeft" fmla="*/ 0 w 1587240"/>
                <a:gd name="textAreaRight" fmla="*/ 1587960 w 1587240"/>
                <a:gd name="textAreaTop" fmla="*/ 0 h 527040"/>
                <a:gd name="textAreaBottom" fmla="*/ 527760 h 527040"/>
              </a:gdLst>
              <a:ahLst/>
              <a:rect l="textAreaLeft" t="textAreaTop" r="textAreaRight" b="textAreaBottom"/>
              <a:pathLst>
                <a:path w="1588137" h="527789">
                  <a:moveTo>
                    <a:pt x="0" y="0"/>
                  </a:moveTo>
                  <a:lnTo>
                    <a:pt x="792404" y="0"/>
                  </a:lnTo>
                  <a:lnTo>
                    <a:pt x="1588137" y="240590"/>
                  </a:lnTo>
                  <a:lnTo>
                    <a:pt x="1588137" y="503158"/>
                  </a:lnTo>
                  <a:lnTo>
                    <a:pt x="1334201" y="426216"/>
                  </a:lnTo>
                  <a:lnTo>
                    <a:pt x="1331408" y="426216"/>
                  </a:lnTo>
                  <a:lnTo>
                    <a:pt x="1330519" y="426216"/>
                  </a:lnTo>
                  <a:lnTo>
                    <a:pt x="1329503" y="426216"/>
                  </a:lnTo>
                  <a:lnTo>
                    <a:pt x="1203931" y="527789"/>
                  </a:lnTo>
                  <a:lnTo>
                    <a:pt x="812235" y="408059"/>
                  </a:lnTo>
                  <a:lnTo>
                    <a:pt x="812235" y="247319"/>
                  </a:lnTo>
                  <a:cubicBezTo>
                    <a:pt x="812235" y="246557"/>
                    <a:pt x="812235" y="246811"/>
                    <a:pt x="812235" y="246557"/>
                  </a:cubicBezTo>
                  <a:cubicBezTo>
                    <a:pt x="812235" y="246303"/>
                    <a:pt x="812235" y="245668"/>
                    <a:pt x="812235" y="245668"/>
                  </a:cubicBezTo>
                  <a:lnTo>
                    <a:pt x="812235" y="244907"/>
                  </a:lnTo>
                  <a:lnTo>
                    <a:pt x="811473" y="244907"/>
                  </a:lnTo>
                  <a:lnTo>
                    <a:pt x="810711" y="244907"/>
                  </a:lnTo>
                  <a:lnTo>
                    <a:pt x="810457" y="24503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7" name="Freeform: Shape 66"/>
            <p:cNvSpPr/>
            <p:nvPr/>
          </p:nvSpPr>
          <p:spPr>
            <a:xfrm>
              <a:off x="9736200" y="-34200"/>
              <a:ext cx="320400" cy="559800"/>
            </a:xfrm>
            <a:custGeom>
              <a:avLst/>
              <a:gdLst>
                <a:gd name="textAreaLeft" fmla="*/ 0 w 320400"/>
                <a:gd name="textAreaRight" fmla="*/ 321120 w 320400"/>
                <a:gd name="textAreaTop" fmla="*/ 0 h 559800"/>
                <a:gd name="textAreaBottom" fmla="*/ 560520 h 559800"/>
              </a:gdLst>
              <a:ahLst/>
              <a:rect l="textAreaLeft" t="textAreaTop" r="textAreaRight" b="textAreaBottom"/>
              <a:pathLst>
                <a:path w="320976" h="560686">
                  <a:moveTo>
                    <a:pt x="111986" y="560686"/>
                  </a:moveTo>
                  <a:lnTo>
                    <a:pt x="320976" y="390677"/>
                  </a:lnTo>
                  <a:lnTo>
                    <a:pt x="320976" y="0"/>
                  </a:lnTo>
                  <a:lnTo>
                    <a:pt x="0" y="260663"/>
                  </a:lnTo>
                  <a:lnTo>
                    <a:pt x="0" y="526913"/>
                  </a:lnTo>
                  <a:lnTo>
                    <a:pt x="111986" y="560686"/>
                  </a:lnTo>
                  <a:close/>
                </a:path>
              </a:pathLst>
            </a:custGeom>
            <a:solidFill>
              <a:schemeClr val="accent4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8" name="Freeform 777"/>
            <p:cNvSpPr/>
            <p:nvPr/>
          </p:nvSpPr>
          <p:spPr>
            <a:xfrm>
              <a:off x="8963640" y="-12600"/>
              <a:ext cx="1050120" cy="230760"/>
            </a:xfrm>
            <a:custGeom>
              <a:avLst/>
              <a:gdLst>
                <a:gd name="textAreaLeft" fmla="*/ 0 w 1050120"/>
                <a:gd name="textAreaRight" fmla="*/ 1050840 w 1050120"/>
                <a:gd name="textAreaTop" fmla="*/ 0 h 230760"/>
                <a:gd name="textAreaBottom" fmla="*/ 231480 h 230760"/>
              </a:gdLst>
              <a:ahLst/>
              <a:rect l="textAreaLeft" t="textAreaTop" r="textAreaRight" b="textAreaBottom"/>
              <a:pathLst>
                <a:path w="1050864" h="231449">
                  <a:moveTo>
                    <a:pt x="0" y="0"/>
                  </a:moveTo>
                  <a:lnTo>
                    <a:pt x="1050864" y="0"/>
                  </a:lnTo>
                  <a:lnTo>
                    <a:pt x="765898" y="231449"/>
                  </a:lnTo>
                  <a:close/>
                </a:path>
              </a:pathLst>
            </a:custGeom>
            <a:solidFill>
              <a:schemeClr val="accent4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9" name="Freeform: Shape 68"/>
            <p:cNvSpPr/>
            <p:nvPr/>
          </p:nvSpPr>
          <p:spPr>
            <a:xfrm>
              <a:off x="7815600" y="853200"/>
              <a:ext cx="27360" cy="216000"/>
            </a:xfrm>
            <a:custGeom>
              <a:avLst/>
              <a:gdLst>
                <a:gd name="textAreaLeft" fmla="*/ 0 w 27360"/>
                <a:gd name="textAreaRight" fmla="*/ 28080 w 27360"/>
                <a:gd name="textAreaTop" fmla="*/ 0 h 216000"/>
                <a:gd name="textAreaBottom" fmla="*/ 216720 h 216000"/>
              </a:gdLst>
              <a:ahLst/>
              <a:rect l="textAreaLeft" t="textAreaTop" r="textAreaRight" b="textAreaBottom"/>
              <a:pathLst>
                <a:path w="28187" h="216732">
                  <a:moveTo>
                    <a:pt x="28187" y="193625"/>
                  </a:moveTo>
                  <a:lnTo>
                    <a:pt x="28187" y="0"/>
                  </a:lnTo>
                  <a:lnTo>
                    <a:pt x="0" y="22854"/>
                  </a:lnTo>
                  <a:lnTo>
                    <a:pt x="0" y="216733"/>
                  </a:lnTo>
                  <a:lnTo>
                    <a:pt x="28187" y="193625"/>
                  </a:lnTo>
                  <a:close/>
                </a:path>
              </a:pathLst>
            </a:custGeom>
            <a:solidFill>
              <a:srgbClr val="f49838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30" name="Freeform: Shape 69"/>
            <p:cNvSpPr/>
            <p:nvPr/>
          </p:nvSpPr>
          <p:spPr>
            <a:xfrm>
              <a:off x="7581600" y="884880"/>
              <a:ext cx="222480" cy="228960"/>
            </a:xfrm>
            <a:custGeom>
              <a:avLst/>
              <a:gdLst>
                <a:gd name="textAreaLeft" fmla="*/ 0 w 222480"/>
                <a:gd name="textAreaRight" fmla="*/ 223200 w 222480"/>
                <a:gd name="textAreaTop" fmla="*/ 0 h 228960"/>
                <a:gd name="textAreaBottom" fmla="*/ 229680 h 228960"/>
              </a:gdLst>
              <a:ahLst/>
              <a:rect l="textAreaLeft" t="textAreaTop" r="textAreaRight" b="textAreaBottom"/>
              <a:pathLst>
                <a:path w="223337" h="229683">
                  <a:moveTo>
                    <a:pt x="223338" y="0"/>
                  </a:moveTo>
                  <a:lnTo>
                    <a:pt x="0" y="181690"/>
                  </a:lnTo>
                  <a:lnTo>
                    <a:pt x="0" y="211400"/>
                  </a:lnTo>
                  <a:lnTo>
                    <a:pt x="179279" y="229683"/>
                  </a:lnTo>
                  <a:lnTo>
                    <a:pt x="223338" y="194006"/>
                  </a:lnTo>
                  <a:lnTo>
                    <a:pt x="223338" y="0"/>
                  </a:lnTo>
                  <a:close/>
                </a:path>
              </a:pathLst>
            </a:custGeom>
            <a:solidFill>
              <a:schemeClr val="accent2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31" name="Freeform: Shape 70"/>
            <p:cNvSpPr/>
            <p:nvPr/>
          </p:nvSpPr>
          <p:spPr>
            <a:xfrm>
              <a:off x="7404120" y="745920"/>
              <a:ext cx="433080" cy="121680"/>
            </a:xfrm>
            <a:custGeom>
              <a:avLst/>
              <a:gdLst>
                <a:gd name="textAreaLeft" fmla="*/ 0 w 433080"/>
                <a:gd name="textAreaRight" fmla="*/ 433800 w 433080"/>
                <a:gd name="textAreaTop" fmla="*/ 0 h 121680"/>
                <a:gd name="textAreaBottom" fmla="*/ 122400 h 121680"/>
              </a:gdLst>
              <a:ahLst/>
              <a:rect l="textAreaLeft" t="textAreaTop" r="textAreaRight" b="textAreaBottom"/>
              <a:pathLst>
                <a:path w="433850" h="122396">
                  <a:moveTo>
                    <a:pt x="433850" y="98907"/>
                  </a:moveTo>
                  <a:lnTo>
                    <a:pt x="0" y="0"/>
                  </a:lnTo>
                  <a:lnTo>
                    <a:pt x="404902" y="122396"/>
                  </a:lnTo>
                  <a:lnTo>
                    <a:pt x="433850" y="98907"/>
                  </a:lnTo>
                  <a:close/>
                </a:path>
              </a:pathLst>
            </a:custGeom>
            <a:solidFill>
              <a:srgbClr val="c5e3e3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32" name="Freeform: Shape 71"/>
            <p:cNvSpPr/>
            <p:nvPr/>
          </p:nvSpPr>
          <p:spPr>
            <a:xfrm>
              <a:off x="7064280" y="715320"/>
              <a:ext cx="734760" cy="342720"/>
            </a:xfrm>
            <a:custGeom>
              <a:avLst/>
              <a:gdLst>
                <a:gd name="textAreaLeft" fmla="*/ 0 w 734760"/>
                <a:gd name="textAreaRight" fmla="*/ 735480 w 734760"/>
                <a:gd name="textAreaTop" fmla="*/ 0 h 342720"/>
                <a:gd name="textAreaBottom" fmla="*/ 343440 h 342720"/>
              </a:gdLst>
              <a:ahLst/>
              <a:rect l="textAreaLeft" t="textAreaTop" r="textAreaRight" b="textAreaBottom"/>
              <a:pathLst>
                <a:path w="735526" h="343572">
                  <a:moveTo>
                    <a:pt x="735527" y="160486"/>
                  </a:moveTo>
                  <a:lnTo>
                    <a:pt x="204165" y="0"/>
                  </a:lnTo>
                  <a:lnTo>
                    <a:pt x="0" y="210511"/>
                  </a:lnTo>
                  <a:lnTo>
                    <a:pt x="510413" y="343573"/>
                  </a:lnTo>
                  <a:lnTo>
                    <a:pt x="735527" y="160486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33" name="Freeform: Shape 81"/>
            <p:cNvSpPr/>
            <p:nvPr/>
          </p:nvSpPr>
          <p:spPr>
            <a:xfrm>
              <a:off x="8660880" y="1948320"/>
              <a:ext cx="86040" cy="160200"/>
            </a:xfrm>
            <a:custGeom>
              <a:avLst/>
              <a:gdLst>
                <a:gd name="textAreaLeft" fmla="*/ 0 w 86040"/>
                <a:gd name="textAreaRight" fmla="*/ 86760 w 86040"/>
                <a:gd name="textAreaTop" fmla="*/ 0 h 160200"/>
                <a:gd name="textAreaBottom" fmla="*/ 160920 h 160200"/>
              </a:gdLst>
              <a:ahLst/>
              <a:rect l="textAreaLeft" t="textAreaTop" r="textAreaRight" b="textAreaBottom"/>
              <a:pathLst>
                <a:path w="86719" h="160994">
                  <a:moveTo>
                    <a:pt x="0" y="70594"/>
                  </a:moveTo>
                  <a:lnTo>
                    <a:pt x="0" y="160994"/>
                  </a:lnTo>
                  <a:lnTo>
                    <a:pt x="86720" y="90274"/>
                  </a:lnTo>
                  <a:lnTo>
                    <a:pt x="86720" y="48882"/>
                  </a:lnTo>
                  <a:lnTo>
                    <a:pt x="86720" y="0"/>
                  </a:lnTo>
                  <a:lnTo>
                    <a:pt x="0" y="7059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34" name="Freeform: Shape 82"/>
            <p:cNvSpPr/>
            <p:nvPr/>
          </p:nvSpPr>
          <p:spPr>
            <a:xfrm>
              <a:off x="8264880" y="1925280"/>
              <a:ext cx="384480" cy="187920"/>
            </a:xfrm>
            <a:custGeom>
              <a:avLst/>
              <a:gdLst>
                <a:gd name="textAreaLeft" fmla="*/ 0 w 384480"/>
                <a:gd name="textAreaRight" fmla="*/ 385200 w 384480"/>
                <a:gd name="textAreaTop" fmla="*/ 0 h 187920"/>
                <a:gd name="textAreaBottom" fmla="*/ 188640 h 187920"/>
              </a:gdLst>
              <a:ahLst/>
              <a:rect l="textAreaLeft" t="textAreaTop" r="textAreaRight" b="textAreaBottom"/>
              <a:pathLst>
                <a:path w="385094" h="188546">
                  <a:moveTo>
                    <a:pt x="0" y="93067"/>
                  </a:moveTo>
                  <a:lnTo>
                    <a:pt x="385095" y="188546"/>
                  </a:lnTo>
                  <a:lnTo>
                    <a:pt x="385095" y="95098"/>
                  </a:lnTo>
                  <a:lnTo>
                    <a:pt x="0" y="0"/>
                  </a:lnTo>
                  <a:lnTo>
                    <a:pt x="0" y="93067"/>
                  </a:lnTo>
                  <a:close/>
                </a:path>
              </a:pathLst>
            </a:custGeom>
            <a:solidFill>
              <a:schemeClr val="accent5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35" name="Freeform: Shape 83"/>
            <p:cNvSpPr/>
            <p:nvPr/>
          </p:nvSpPr>
          <p:spPr>
            <a:xfrm>
              <a:off x="8271360" y="1752120"/>
              <a:ext cx="470160" cy="260640"/>
            </a:xfrm>
            <a:custGeom>
              <a:avLst/>
              <a:gdLst>
                <a:gd name="textAreaLeft" fmla="*/ 0 w 470160"/>
                <a:gd name="textAreaRight" fmla="*/ 470880 w 470160"/>
                <a:gd name="textAreaTop" fmla="*/ 0 h 260640"/>
                <a:gd name="textAreaBottom" fmla="*/ 261360 h 260640"/>
              </a:gdLst>
              <a:ahLst/>
              <a:rect l="textAreaLeft" t="textAreaTop" r="textAreaRight" b="textAreaBottom"/>
              <a:pathLst>
                <a:path w="470924" h="261425">
                  <a:moveTo>
                    <a:pt x="470925" y="187023"/>
                  </a:moveTo>
                  <a:lnTo>
                    <a:pt x="393474" y="163407"/>
                  </a:lnTo>
                  <a:lnTo>
                    <a:pt x="393474" y="163407"/>
                  </a:lnTo>
                  <a:lnTo>
                    <a:pt x="312850" y="139283"/>
                  </a:lnTo>
                  <a:lnTo>
                    <a:pt x="312850" y="139283"/>
                  </a:lnTo>
                  <a:lnTo>
                    <a:pt x="312088" y="139283"/>
                  </a:lnTo>
                  <a:lnTo>
                    <a:pt x="311072" y="138648"/>
                  </a:lnTo>
                  <a:lnTo>
                    <a:pt x="311072" y="138648"/>
                  </a:lnTo>
                  <a:lnTo>
                    <a:pt x="311072" y="138648"/>
                  </a:lnTo>
                  <a:cubicBezTo>
                    <a:pt x="311009" y="138356"/>
                    <a:pt x="311009" y="138051"/>
                    <a:pt x="311072" y="137759"/>
                  </a:cubicBezTo>
                  <a:cubicBezTo>
                    <a:pt x="311072" y="137759"/>
                    <a:pt x="311072" y="137759"/>
                    <a:pt x="311072" y="136870"/>
                  </a:cubicBezTo>
                  <a:cubicBezTo>
                    <a:pt x="311072" y="135982"/>
                    <a:pt x="311072" y="136870"/>
                    <a:pt x="311072" y="135982"/>
                  </a:cubicBezTo>
                  <a:cubicBezTo>
                    <a:pt x="311072" y="135093"/>
                    <a:pt x="311072" y="135347"/>
                    <a:pt x="311072" y="134966"/>
                  </a:cubicBezTo>
                  <a:cubicBezTo>
                    <a:pt x="311072" y="134585"/>
                    <a:pt x="311072" y="134966"/>
                    <a:pt x="311072" y="134966"/>
                  </a:cubicBezTo>
                  <a:lnTo>
                    <a:pt x="311072" y="134966"/>
                  </a:lnTo>
                  <a:lnTo>
                    <a:pt x="311072" y="134204"/>
                  </a:lnTo>
                  <a:cubicBezTo>
                    <a:pt x="311072" y="134204"/>
                    <a:pt x="311072" y="133570"/>
                    <a:pt x="311707" y="133442"/>
                  </a:cubicBezTo>
                  <a:lnTo>
                    <a:pt x="311707" y="133442"/>
                  </a:lnTo>
                  <a:lnTo>
                    <a:pt x="344465" y="106526"/>
                  </a:lnTo>
                  <a:lnTo>
                    <a:pt x="392078" y="56628"/>
                  </a:lnTo>
                  <a:lnTo>
                    <a:pt x="204800" y="0"/>
                  </a:lnTo>
                  <a:lnTo>
                    <a:pt x="0" y="166708"/>
                  </a:lnTo>
                  <a:lnTo>
                    <a:pt x="383571" y="26142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36" name="Freeform: Shape 84"/>
            <p:cNvSpPr/>
            <p:nvPr/>
          </p:nvSpPr>
          <p:spPr>
            <a:xfrm>
              <a:off x="8596080" y="1831680"/>
              <a:ext cx="64080" cy="71640"/>
            </a:xfrm>
            <a:custGeom>
              <a:avLst/>
              <a:gdLst>
                <a:gd name="textAreaLeft" fmla="*/ 0 w 64080"/>
                <a:gd name="textAreaRight" fmla="*/ 64800 w 64080"/>
                <a:gd name="textAreaTop" fmla="*/ 0 h 71640"/>
                <a:gd name="textAreaBottom" fmla="*/ 72360 h 71640"/>
              </a:gdLst>
              <a:ahLst/>
              <a:rect l="textAreaLeft" t="textAreaTop" r="textAreaRight" b="textAreaBottom"/>
              <a:pathLst>
                <a:path w="64753" h="72370">
                  <a:moveTo>
                    <a:pt x="64753" y="72371"/>
                  </a:moveTo>
                  <a:lnTo>
                    <a:pt x="64753" y="0"/>
                  </a:lnTo>
                  <a:lnTo>
                    <a:pt x="0" y="53072"/>
                  </a:lnTo>
                  <a:lnTo>
                    <a:pt x="64753" y="72371"/>
                  </a:lnTo>
                  <a:close/>
                </a:path>
              </a:pathLst>
            </a:custGeom>
            <a:solidFill>
              <a:srgbClr val="f39891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360" bIns="2736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37" name="Freeform: Shape 87"/>
            <p:cNvSpPr/>
            <p:nvPr/>
          </p:nvSpPr>
          <p:spPr>
            <a:xfrm>
              <a:off x="5870160" y="307800"/>
              <a:ext cx="241920" cy="685440"/>
            </a:xfrm>
            <a:custGeom>
              <a:avLst/>
              <a:gdLst>
                <a:gd name="textAreaLeft" fmla="*/ 0 w 241920"/>
                <a:gd name="textAreaRight" fmla="*/ 242640 w 241920"/>
                <a:gd name="textAreaTop" fmla="*/ 0 h 685440"/>
                <a:gd name="textAreaBottom" fmla="*/ 686160 h 685440"/>
              </a:gdLst>
              <a:ahLst/>
              <a:rect l="textAreaLeft" t="textAreaTop" r="textAreaRight" b="textAreaBottom"/>
              <a:pathLst>
                <a:path w="242636" h="686002">
                  <a:moveTo>
                    <a:pt x="242636" y="0"/>
                  </a:moveTo>
                  <a:lnTo>
                    <a:pt x="0" y="197434"/>
                  </a:lnTo>
                  <a:lnTo>
                    <a:pt x="0" y="686003"/>
                  </a:lnTo>
                  <a:lnTo>
                    <a:pt x="31361" y="619980"/>
                  </a:lnTo>
                  <a:lnTo>
                    <a:pt x="31361" y="619980"/>
                  </a:lnTo>
                  <a:cubicBezTo>
                    <a:pt x="31323" y="619726"/>
                    <a:pt x="31323" y="619472"/>
                    <a:pt x="31361" y="619218"/>
                  </a:cubicBezTo>
                  <a:lnTo>
                    <a:pt x="32123" y="618457"/>
                  </a:lnTo>
                  <a:cubicBezTo>
                    <a:pt x="32123" y="618457"/>
                    <a:pt x="32123" y="618457"/>
                    <a:pt x="32123" y="618457"/>
                  </a:cubicBezTo>
                  <a:lnTo>
                    <a:pt x="33392" y="617822"/>
                  </a:lnTo>
                  <a:lnTo>
                    <a:pt x="35678" y="617822"/>
                  </a:lnTo>
                  <a:lnTo>
                    <a:pt x="208355" y="635470"/>
                  </a:lnTo>
                  <a:lnTo>
                    <a:pt x="241366" y="608553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38" name="Freeform: Shape 88"/>
            <p:cNvSpPr/>
            <p:nvPr/>
          </p:nvSpPr>
          <p:spPr>
            <a:xfrm>
              <a:off x="4280760" y="38880"/>
              <a:ext cx="1577160" cy="1068480"/>
            </a:xfrm>
            <a:custGeom>
              <a:avLst/>
              <a:gdLst>
                <a:gd name="textAreaLeft" fmla="*/ 0 w 1577160"/>
                <a:gd name="textAreaRight" fmla="*/ 1577880 w 1577160"/>
                <a:gd name="textAreaTop" fmla="*/ 0 h 1068480"/>
                <a:gd name="textAreaBottom" fmla="*/ 1069200 h 1068480"/>
              </a:gdLst>
              <a:ahLst/>
              <a:rect l="textAreaLeft" t="textAreaTop" r="textAreaRight" b="textAreaBottom"/>
              <a:pathLst>
                <a:path w="1577961" h="1069316">
                  <a:moveTo>
                    <a:pt x="1547743" y="1043288"/>
                  </a:moveTo>
                  <a:lnTo>
                    <a:pt x="1547743" y="1042400"/>
                  </a:lnTo>
                  <a:cubicBezTo>
                    <a:pt x="1547743" y="1042400"/>
                    <a:pt x="1547743" y="1042400"/>
                    <a:pt x="1547743" y="1042400"/>
                  </a:cubicBezTo>
                  <a:lnTo>
                    <a:pt x="1547743" y="1042400"/>
                  </a:lnTo>
                  <a:lnTo>
                    <a:pt x="1577961" y="978916"/>
                  </a:lnTo>
                  <a:lnTo>
                    <a:pt x="1577961" y="467874"/>
                  </a:lnTo>
                  <a:lnTo>
                    <a:pt x="1019555" y="298627"/>
                  </a:lnTo>
                  <a:lnTo>
                    <a:pt x="0" y="0"/>
                  </a:lnTo>
                  <a:lnTo>
                    <a:pt x="0" y="601316"/>
                  </a:lnTo>
                  <a:lnTo>
                    <a:pt x="1547743" y="1069317"/>
                  </a:lnTo>
                  <a:lnTo>
                    <a:pt x="1547743" y="1043923"/>
                  </a:lnTo>
                  <a:close/>
                </a:path>
              </a:pathLst>
            </a:custGeom>
            <a:solidFill>
              <a:schemeClr val="accent4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39" name="Freeform 796"/>
            <p:cNvSpPr/>
            <p:nvPr/>
          </p:nvSpPr>
          <p:spPr>
            <a:xfrm>
              <a:off x="4281120" y="-12600"/>
              <a:ext cx="1825560" cy="509760"/>
            </a:xfrm>
            <a:custGeom>
              <a:avLst/>
              <a:gdLst>
                <a:gd name="textAreaLeft" fmla="*/ 0 w 1825560"/>
                <a:gd name="textAreaRight" fmla="*/ 1826280 w 1825560"/>
                <a:gd name="textAreaTop" fmla="*/ 0 h 509760"/>
                <a:gd name="textAreaBottom" fmla="*/ 510480 h 509760"/>
              </a:gdLst>
              <a:ahLst/>
              <a:rect l="textAreaLeft" t="textAreaTop" r="textAreaRight" b="textAreaBottom"/>
              <a:pathLst>
                <a:path w="1826185" h="510522">
                  <a:moveTo>
                    <a:pt x="45999" y="0"/>
                  </a:moveTo>
                  <a:lnTo>
                    <a:pt x="795429" y="0"/>
                  </a:lnTo>
                  <a:lnTo>
                    <a:pt x="1826185" y="311945"/>
                  </a:lnTo>
                  <a:lnTo>
                    <a:pt x="1583294" y="510522"/>
                  </a:lnTo>
                  <a:lnTo>
                    <a:pt x="0" y="31856"/>
                  </a:lnTo>
                  <a:lnTo>
                    <a:pt x="13332" y="21064"/>
                  </a:lnTo>
                  <a:cubicBezTo>
                    <a:pt x="13751" y="21432"/>
                    <a:pt x="14220" y="21737"/>
                    <a:pt x="14728" y="21952"/>
                  </a:cubicBezTo>
                  <a:cubicBezTo>
                    <a:pt x="15439" y="22079"/>
                    <a:pt x="16176" y="22079"/>
                    <a:pt x="16887" y="21952"/>
                  </a:cubicBezTo>
                  <a:lnTo>
                    <a:pt x="18664" y="21952"/>
                  </a:lnTo>
                  <a:cubicBezTo>
                    <a:pt x="19210" y="21737"/>
                    <a:pt x="19731" y="21432"/>
                    <a:pt x="20188" y="21064"/>
                  </a:cubicBezTo>
                  <a:close/>
                </a:path>
              </a:pathLst>
            </a:custGeom>
            <a:solidFill>
              <a:schemeClr val="accent3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40" name="Freeform 802"/>
            <p:cNvSpPr/>
            <p:nvPr/>
          </p:nvSpPr>
          <p:spPr>
            <a:xfrm>
              <a:off x="3884760" y="-12600"/>
              <a:ext cx="241920" cy="546840"/>
            </a:xfrm>
            <a:custGeom>
              <a:avLst/>
              <a:gdLst>
                <a:gd name="textAreaLeft" fmla="*/ 0 w 241920"/>
                <a:gd name="textAreaRight" fmla="*/ 242640 w 241920"/>
                <a:gd name="textAreaTop" fmla="*/ 0 h 546840"/>
                <a:gd name="textAreaBottom" fmla="*/ 547560 h 546840"/>
              </a:gdLst>
              <a:ahLst/>
              <a:rect l="textAreaLeft" t="textAreaTop" r="textAreaRight" b="textAreaBottom"/>
              <a:pathLst>
                <a:path w="242636" h="547597">
                  <a:moveTo>
                    <a:pt x="0" y="0"/>
                  </a:moveTo>
                  <a:lnTo>
                    <a:pt x="242636" y="0"/>
                  </a:lnTo>
                  <a:lnTo>
                    <a:pt x="242636" y="61948"/>
                  </a:lnTo>
                  <a:lnTo>
                    <a:pt x="242636" y="165553"/>
                  </a:lnTo>
                  <a:lnTo>
                    <a:pt x="242636" y="350036"/>
                  </a:lnTo>
                  <a:lnTo>
                    <a:pt x="0" y="547597"/>
                  </a:lnTo>
                  <a:close/>
                </a:path>
              </a:pathLst>
            </a:custGeom>
            <a:solidFill>
              <a:schemeClr val="tx2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41" name="Freeform 800"/>
            <p:cNvSpPr/>
            <p:nvPr/>
          </p:nvSpPr>
          <p:spPr>
            <a:xfrm>
              <a:off x="2049120" y="-12600"/>
              <a:ext cx="1824120" cy="551160"/>
            </a:xfrm>
            <a:custGeom>
              <a:avLst/>
              <a:gdLst>
                <a:gd name="textAreaLeft" fmla="*/ 0 w 1824120"/>
                <a:gd name="textAreaRight" fmla="*/ 1824840 w 1824120"/>
                <a:gd name="textAreaTop" fmla="*/ 0 h 551160"/>
                <a:gd name="textAreaBottom" fmla="*/ 551880 h 551160"/>
              </a:gdLst>
              <a:ahLst/>
              <a:rect l="textAreaLeft" t="textAreaTop" r="textAreaRight" b="textAreaBottom"/>
              <a:pathLst>
                <a:path w="1824932" h="551786">
                  <a:moveTo>
                    <a:pt x="0" y="0"/>
                  </a:moveTo>
                  <a:lnTo>
                    <a:pt x="1824932" y="0"/>
                  </a:lnTo>
                  <a:lnTo>
                    <a:pt x="1824932" y="551786"/>
                  </a:lnTo>
                  <a:close/>
                </a:path>
              </a:pathLst>
            </a:custGeom>
            <a:solidFill>
              <a:schemeClr val="accent5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42" name="Freeform: Shape 93"/>
            <p:cNvSpPr/>
            <p:nvPr/>
          </p:nvSpPr>
          <p:spPr>
            <a:xfrm>
              <a:off x="7059960" y="934920"/>
              <a:ext cx="510120" cy="159480"/>
            </a:xfrm>
            <a:custGeom>
              <a:avLst/>
              <a:gdLst>
                <a:gd name="textAreaLeft" fmla="*/ 0 w 510120"/>
                <a:gd name="textAreaRight" fmla="*/ 510840 w 510120"/>
                <a:gd name="textAreaTop" fmla="*/ 0 h 159480"/>
                <a:gd name="textAreaBottom" fmla="*/ 160200 h 159480"/>
              </a:gdLst>
              <a:ahLst/>
              <a:rect l="textAreaLeft" t="textAreaTop" r="textAreaRight" b="textAreaBottom"/>
              <a:pathLst>
                <a:path w="510666" h="160232">
                  <a:moveTo>
                    <a:pt x="0" y="0"/>
                  </a:moveTo>
                  <a:lnTo>
                    <a:pt x="0" y="108049"/>
                  </a:lnTo>
                  <a:lnTo>
                    <a:pt x="510667" y="160232"/>
                  </a:lnTo>
                  <a:lnTo>
                    <a:pt x="510667" y="133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43" name="Freeform: Shape 94"/>
            <p:cNvSpPr/>
            <p:nvPr/>
          </p:nvSpPr>
          <p:spPr>
            <a:xfrm>
              <a:off x="8667360" y="1770840"/>
              <a:ext cx="1164240" cy="546480"/>
            </a:xfrm>
            <a:custGeom>
              <a:avLst/>
              <a:gdLst>
                <a:gd name="textAreaLeft" fmla="*/ 0 w 1164240"/>
                <a:gd name="textAreaRight" fmla="*/ 1164960 w 1164240"/>
                <a:gd name="textAreaTop" fmla="*/ 0 h 546480"/>
                <a:gd name="textAreaBottom" fmla="*/ 547200 h 546480"/>
              </a:gdLst>
              <a:ahLst/>
              <a:rect l="textAreaLeft" t="textAreaTop" r="textAreaRight" b="textAreaBottom"/>
              <a:pathLst>
                <a:path w="1164933" h="547100">
                  <a:moveTo>
                    <a:pt x="4444" y="0"/>
                  </a:moveTo>
                  <a:lnTo>
                    <a:pt x="4444" y="31361"/>
                  </a:lnTo>
                  <a:cubicBezTo>
                    <a:pt x="4444" y="31361"/>
                    <a:pt x="4444" y="31996"/>
                    <a:pt x="4444" y="32250"/>
                  </a:cubicBezTo>
                  <a:cubicBezTo>
                    <a:pt x="4444" y="32504"/>
                    <a:pt x="4444" y="32250"/>
                    <a:pt x="4444" y="33012"/>
                  </a:cubicBezTo>
                  <a:lnTo>
                    <a:pt x="4444" y="33012"/>
                  </a:lnTo>
                  <a:cubicBezTo>
                    <a:pt x="4114" y="33875"/>
                    <a:pt x="3542" y="34624"/>
                    <a:pt x="2794" y="35170"/>
                  </a:cubicBezTo>
                  <a:lnTo>
                    <a:pt x="2794" y="35170"/>
                  </a:lnTo>
                  <a:cubicBezTo>
                    <a:pt x="1930" y="35614"/>
                    <a:pt x="978" y="35881"/>
                    <a:pt x="0" y="35932"/>
                  </a:cubicBezTo>
                  <a:lnTo>
                    <a:pt x="0" y="44438"/>
                  </a:lnTo>
                  <a:lnTo>
                    <a:pt x="0" y="44438"/>
                  </a:lnTo>
                  <a:lnTo>
                    <a:pt x="1143" y="44438"/>
                  </a:lnTo>
                  <a:lnTo>
                    <a:pt x="2032" y="44438"/>
                  </a:lnTo>
                  <a:cubicBezTo>
                    <a:pt x="2032" y="44438"/>
                    <a:pt x="2032" y="44438"/>
                    <a:pt x="2667" y="44438"/>
                  </a:cubicBezTo>
                  <a:lnTo>
                    <a:pt x="3682" y="45073"/>
                  </a:lnTo>
                  <a:lnTo>
                    <a:pt x="3682" y="45073"/>
                  </a:lnTo>
                  <a:lnTo>
                    <a:pt x="3682" y="45073"/>
                  </a:lnTo>
                  <a:cubicBezTo>
                    <a:pt x="3721" y="45416"/>
                    <a:pt x="3721" y="45746"/>
                    <a:pt x="3682" y="46089"/>
                  </a:cubicBezTo>
                  <a:lnTo>
                    <a:pt x="3682" y="47105"/>
                  </a:lnTo>
                  <a:cubicBezTo>
                    <a:pt x="3682" y="47105"/>
                    <a:pt x="3682" y="47105"/>
                    <a:pt x="3682" y="47866"/>
                  </a:cubicBezTo>
                  <a:lnTo>
                    <a:pt x="3682" y="134585"/>
                  </a:lnTo>
                  <a:lnTo>
                    <a:pt x="86592" y="159979"/>
                  </a:lnTo>
                  <a:lnTo>
                    <a:pt x="86592" y="159979"/>
                  </a:lnTo>
                  <a:lnTo>
                    <a:pt x="87354" y="159979"/>
                  </a:lnTo>
                  <a:lnTo>
                    <a:pt x="88116" y="159979"/>
                  </a:lnTo>
                  <a:lnTo>
                    <a:pt x="88116" y="159979"/>
                  </a:lnTo>
                  <a:lnTo>
                    <a:pt x="88116" y="159979"/>
                  </a:lnTo>
                  <a:cubicBezTo>
                    <a:pt x="88116" y="159979"/>
                    <a:pt x="88116" y="159979"/>
                    <a:pt x="88116" y="159979"/>
                  </a:cubicBezTo>
                  <a:lnTo>
                    <a:pt x="88116" y="160740"/>
                  </a:lnTo>
                  <a:lnTo>
                    <a:pt x="88116" y="160740"/>
                  </a:lnTo>
                  <a:lnTo>
                    <a:pt x="88116" y="161502"/>
                  </a:lnTo>
                  <a:cubicBezTo>
                    <a:pt x="88116" y="161502"/>
                    <a:pt x="88116" y="161502"/>
                    <a:pt x="88116" y="162264"/>
                  </a:cubicBezTo>
                  <a:lnTo>
                    <a:pt x="88116" y="218891"/>
                  </a:lnTo>
                  <a:lnTo>
                    <a:pt x="1164934" y="547101"/>
                  </a:lnTo>
                  <a:lnTo>
                    <a:pt x="1164934" y="35030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44" name="Freeform: Shape 95"/>
            <p:cNvSpPr/>
            <p:nvPr/>
          </p:nvSpPr>
          <p:spPr>
            <a:xfrm>
              <a:off x="5839200" y="1087920"/>
              <a:ext cx="3068280" cy="637920"/>
            </a:xfrm>
            <a:custGeom>
              <a:avLst/>
              <a:gdLst>
                <a:gd name="textAreaLeft" fmla="*/ 0 w 3068280"/>
                <a:gd name="textAreaRight" fmla="*/ 3069000 w 3068280"/>
                <a:gd name="textAreaTop" fmla="*/ 0 h 637920"/>
                <a:gd name="textAreaBottom" fmla="*/ 638640 h 637920"/>
              </a:gdLst>
              <a:ahLst/>
              <a:rect l="textAreaLeft" t="textAreaTop" r="textAreaRight" b="textAreaBottom"/>
              <a:pathLst>
                <a:path w="3068949" h="638517">
                  <a:moveTo>
                    <a:pt x="0" y="0"/>
                  </a:moveTo>
                  <a:lnTo>
                    <a:pt x="0" y="27044"/>
                  </a:lnTo>
                  <a:lnTo>
                    <a:pt x="0" y="197053"/>
                  </a:lnTo>
                  <a:lnTo>
                    <a:pt x="2865292" y="638517"/>
                  </a:lnTo>
                  <a:lnTo>
                    <a:pt x="3068949" y="4730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45" name="Freeform: Shape 96"/>
            <p:cNvSpPr/>
            <p:nvPr/>
          </p:nvSpPr>
          <p:spPr>
            <a:xfrm>
              <a:off x="10341360" y="2444400"/>
              <a:ext cx="758160" cy="228600"/>
            </a:xfrm>
            <a:custGeom>
              <a:avLst/>
              <a:gdLst>
                <a:gd name="textAreaLeft" fmla="*/ 0 w 758160"/>
                <a:gd name="textAreaRight" fmla="*/ 758880 w 758160"/>
                <a:gd name="textAreaTop" fmla="*/ 0 h 228600"/>
                <a:gd name="textAreaBottom" fmla="*/ 229320 h 228600"/>
              </a:gdLst>
              <a:ahLst/>
              <a:rect l="textAreaLeft" t="textAreaTop" r="textAreaRight" b="textAreaBottom"/>
              <a:pathLst>
                <a:path w="758888" h="229302">
                  <a:moveTo>
                    <a:pt x="476511" y="151852"/>
                  </a:moveTo>
                  <a:lnTo>
                    <a:pt x="758889" y="229302"/>
                  </a:lnTo>
                  <a:lnTo>
                    <a:pt x="0" y="0"/>
                  </a:lnTo>
                  <a:lnTo>
                    <a:pt x="476511" y="151852"/>
                  </a:lnTo>
                  <a:close/>
                </a:path>
              </a:pathLst>
            </a:custGeom>
            <a:solidFill>
              <a:srgbClr val="f59994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46" name="Freeform: Shape 97"/>
            <p:cNvSpPr/>
            <p:nvPr/>
          </p:nvSpPr>
          <p:spPr>
            <a:xfrm>
              <a:off x="9841320" y="2122200"/>
              <a:ext cx="1764000" cy="707760"/>
            </a:xfrm>
            <a:custGeom>
              <a:avLst/>
              <a:gdLst>
                <a:gd name="textAreaLeft" fmla="*/ 0 w 1764000"/>
                <a:gd name="textAreaRight" fmla="*/ 1764720 w 1764000"/>
                <a:gd name="textAreaTop" fmla="*/ 0 h 707760"/>
                <a:gd name="textAreaBottom" fmla="*/ 708480 h 707760"/>
              </a:gdLst>
              <a:ahLst/>
              <a:rect l="textAreaLeft" t="textAreaTop" r="textAreaRight" b="textAreaBottom"/>
              <a:pathLst>
                <a:path w="1764858" h="708603">
                  <a:moveTo>
                    <a:pt x="1524" y="199211"/>
                  </a:moveTo>
                  <a:lnTo>
                    <a:pt x="23997" y="205687"/>
                  </a:lnTo>
                  <a:lnTo>
                    <a:pt x="183342" y="222192"/>
                  </a:lnTo>
                  <a:cubicBezTo>
                    <a:pt x="183292" y="221862"/>
                    <a:pt x="183292" y="221507"/>
                    <a:pt x="183342" y="221177"/>
                  </a:cubicBezTo>
                  <a:cubicBezTo>
                    <a:pt x="184498" y="218549"/>
                    <a:pt x="187469" y="217228"/>
                    <a:pt x="190199" y="218129"/>
                  </a:cubicBezTo>
                  <a:lnTo>
                    <a:pt x="1444391" y="596999"/>
                  </a:lnTo>
                  <a:lnTo>
                    <a:pt x="1444391" y="596999"/>
                  </a:lnTo>
                  <a:lnTo>
                    <a:pt x="1445407" y="596999"/>
                  </a:lnTo>
                  <a:lnTo>
                    <a:pt x="1446169" y="596999"/>
                  </a:lnTo>
                  <a:lnTo>
                    <a:pt x="1446169" y="596999"/>
                  </a:lnTo>
                  <a:lnTo>
                    <a:pt x="1446169" y="596999"/>
                  </a:lnTo>
                  <a:cubicBezTo>
                    <a:pt x="1446169" y="596999"/>
                    <a:pt x="1446169" y="596999"/>
                    <a:pt x="1446169" y="597761"/>
                  </a:cubicBezTo>
                  <a:cubicBezTo>
                    <a:pt x="1446169" y="598523"/>
                    <a:pt x="1446169" y="598396"/>
                    <a:pt x="1446169" y="598650"/>
                  </a:cubicBezTo>
                  <a:cubicBezTo>
                    <a:pt x="1446232" y="598942"/>
                    <a:pt x="1446232" y="599246"/>
                    <a:pt x="1446169" y="599538"/>
                  </a:cubicBezTo>
                  <a:cubicBezTo>
                    <a:pt x="1446232" y="599869"/>
                    <a:pt x="1446232" y="600224"/>
                    <a:pt x="1446169" y="600554"/>
                  </a:cubicBezTo>
                  <a:cubicBezTo>
                    <a:pt x="1446232" y="600757"/>
                    <a:pt x="1446232" y="600986"/>
                    <a:pt x="1446169" y="601189"/>
                  </a:cubicBezTo>
                  <a:lnTo>
                    <a:pt x="1446169" y="601189"/>
                  </a:lnTo>
                  <a:cubicBezTo>
                    <a:pt x="1445940" y="601964"/>
                    <a:pt x="1445445" y="602649"/>
                    <a:pt x="1444772" y="603094"/>
                  </a:cubicBezTo>
                  <a:lnTo>
                    <a:pt x="1441217" y="606141"/>
                  </a:lnTo>
                  <a:lnTo>
                    <a:pt x="1441217" y="615409"/>
                  </a:lnTo>
                  <a:lnTo>
                    <a:pt x="1442867" y="615409"/>
                  </a:lnTo>
                  <a:lnTo>
                    <a:pt x="1764859" y="708603"/>
                  </a:lnTo>
                  <a:lnTo>
                    <a:pt x="1764859" y="511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47" name="Freeform: Shape 98"/>
            <p:cNvSpPr/>
            <p:nvPr/>
          </p:nvSpPr>
          <p:spPr>
            <a:xfrm>
              <a:off x="5841720" y="934920"/>
              <a:ext cx="4550040" cy="1176840"/>
            </a:xfrm>
            <a:custGeom>
              <a:avLst/>
              <a:gdLst>
                <a:gd name="textAreaLeft" fmla="*/ 0 w 4550040"/>
                <a:gd name="textAreaRight" fmla="*/ 4550760 w 4550040"/>
                <a:gd name="textAreaTop" fmla="*/ 0 h 1176840"/>
                <a:gd name="textAreaBottom" fmla="*/ 1177560 h 1176840"/>
              </a:gdLst>
              <a:ahLst/>
              <a:rect l="textAreaLeft" t="textAreaTop" r="textAreaRight" b="textAreaBottom"/>
              <a:pathLst>
                <a:path w="4550795" h="1177492">
                  <a:moveTo>
                    <a:pt x="4550796" y="724601"/>
                  </a:moveTo>
                  <a:lnTo>
                    <a:pt x="3304984" y="348398"/>
                  </a:lnTo>
                  <a:lnTo>
                    <a:pt x="3304984" y="348398"/>
                  </a:lnTo>
                  <a:lnTo>
                    <a:pt x="3222073" y="323004"/>
                  </a:lnTo>
                  <a:lnTo>
                    <a:pt x="1920268" y="189562"/>
                  </a:lnTo>
                  <a:lnTo>
                    <a:pt x="1733878" y="170517"/>
                  </a:lnTo>
                  <a:lnTo>
                    <a:pt x="1212293" y="117191"/>
                  </a:lnTo>
                  <a:lnTo>
                    <a:pt x="238954" y="17394"/>
                  </a:lnTo>
                  <a:lnTo>
                    <a:pt x="68055" y="0"/>
                  </a:lnTo>
                  <a:lnTo>
                    <a:pt x="27933" y="84433"/>
                  </a:lnTo>
                  <a:lnTo>
                    <a:pt x="27933" y="84433"/>
                  </a:lnTo>
                  <a:lnTo>
                    <a:pt x="0" y="143219"/>
                  </a:lnTo>
                  <a:lnTo>
                    <a:pt x="3079488" y="617948"/>
                  </a:lnTo>
                  <a:lnTo>
                    <a:pt x="3080122" y="617948"/>
                  </a:lnTo>
                  <a:lnTo>
                    <a:pt x="3081138" y="617948"/>
                  </a:lnTo>
                  <a:cubicBezTo>
                    <a:pt x="3081431" y="617885"/>
                    <a:pt x="3081735" y="617885"/>
                    <a:pt x="3082027" y="617948"/>
                  </a:cubicBezTo>
                  <a:lnTo>
                    <a:pt x="3082027" y="617948"/>
                  </a:lnTo>
                  <a:lnTo>
                    <a:pt x="3082027" y="617948"/>
                  </a:lnTo>
                  <a:cubicBezTo>
                    <a:pt x="3082065" y="618241"/>
                    <a:pt x="3082065" y="618545"/>
                    <a:pt x="3082027" y="618837"/>
                  </a:cubicBezTo>
                  <a:cubicBezTo>
                    <a:pt x="3082091" y="619129"/>
                    <a:pt x="3082091" y="619434"/>
                    <a:pt x="3082027" y="619726"/>
                  </a:cubicBezTo>
                  <a:cubicBezTo>
                    <a:pt x="3081976" y="620018"/>
                    <a:pt x="3081976" y="620323"/>
                    <a:pt x="3082027" y="620615"/>
                  </a:cubicBezTo>
                  <a:lnTo>
                    <a:pt x="3082027" y="622139"/>
                  </a:lnTo>
                  <a:cubicBezTo>
                    <a:pt x="3081773" y="623141"/>
                    <a:pt x="3081190" y="624043"/>
                    <a:pt x="3080377" y="624678"/>
                  </a:cubicBezTo>
                  <a:lnTo>
                    <a:pt x="3080377" y="624678"/>
                  </a:lnTo>
                  <a:lnTo>
                    <a:pt x="2868086" y="800273"/>
                  </a:lnTo>
                  <a:lnTo>
                    <a:pt x="2835074" y="827190"/>
                  </a:lnTo>
                  <a:lnTo>
                    <a:pt x="3994675" y="117749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48" name="Freeform: Shape 99"/>
            <p:cNvSpPr/>
            <p:nvPr/>
          </p:nvSpPr>
          <p:spPr>
            <a:xfrm>
              <a:off x="9241560" y="1301760"/>
              <a:ext cx="1285920" cy="349560"/>
            </a:xfrm>
            <a:custGeom>
              <a:avLst/>
              <a:gdLst>
                <a:gd name="textAreaLeft" fmla="*/ 0 w 1285920"/>
                <a:gd name="textAreaRight" fmla="*/ 1286640 w 1285920"/>
                <a:gd name="textAreaTop" fmla="*/ 0 h 349560"/>
                <a:gd name="textAreaBottom" fmla="*/ 350280 h 349560"/>
              </a:gdLst>
              <a:ahLst/>
              <a:rect l="textAreaLeft" t="textAreaTop" r="textAreaRight" b="textAreaBottom"/>
              <a:pathLst>
                <a:path w="1286569" h="350428">
                  <a:moveTo>
                    <a:pt x="0" y="0"/>
                  </a:moveTo>
                  <a:lnTo>
                    <a:pt x="1160236" y="350429"/>
                  </a:lnTo>
                  <a:lnTo>
                    <a:pt x="1286570" y="247712"/>
                  </a:lnTo>
                  <a:lnTo>
                    <a:pt x="400204" y="770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e3e3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49" name="Freeform: Shape 100"/>
            <p:cNvSpPr/>
            <p:nvPr/>
          </p:nvSpPr>
          <p:spPr>
            <a:xfrm>
              <a:off x="10413720" y="1551960"/>
              <a:ext cx="1758600" cy="579600"/>
            </a:xfrm>
            <a:custGeom>
              <a:avLst/>
              <a:gdLst>
                <a:gd name="textAreaLeft" fmla="*/ 0 w 1758600"/>
                <a:gd name="textAreaRight" fmla="*/ 1759320 w 1758600"/>
                <a:gd name="textAreaTop" fmla="*/ 0 h 579600"/>
                <a:gd name="textAreaBottom" fmla="*/ 580320 h 579600"/>
              </a:gdLst>
              <a:ahLst/>
              <a:rect l="textAreaLeft" t="textAreaTop" r="textAreaRight" b="textAreaBottom"/>
              <a:pathLst>
                <a:path w="1759399" h="580239">
                  <a:moveTo>
                    <a:pt x="640809" y="107541"/>
                  </a:moveTo>
                  <a:lnTo>
                    <a:pt x="640809" y="107541"/>
                  </a:lnTo>
                  <a:lnTo>
                    <a:pt x="222449" y="19807"/>
                  </a:lnTo>
                  <a:lnTo>
                    <a:pt x="127604" y="0"/>
                  </a:lnTo>
                  <a:lnTo>
                    <a:pt x="0" y="103732"/>
                  </a:lnTo>
                  <a:lnTo>
                    <a:pt x="1576565" y="580239"/>
                  </a:lnTo>
                  <a:lnTo>
                    <a:pt x="1759399" y="341795"/>
                  </a:lnTo>
                  <a:lnTo>
                    <a:pt x="783394" y="137505"/>
                  </a:lnTo>
                  <a:lnTo>
                    <a:pt x="783394" y="137505"/>
                  </a:lnTo>
                  <a:lnTo>
                    <a:pt x="640809" y="107541"/>
                  </a:lnTo>
                  <a:close/>
                </a:path>
              </a:pathLst>
            </a:custGeom>
            <a:solidFill>
              <a:schemeClr val="accent5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50" name="Freeform: Shape 101"/>
            <p:cNvSpPr/>
            <p:nvPr/>
          </p:nvSpPr>
          <p:spPr>
            <a:xfrm>
              <a:off x="9848160" y="1663200"/>
              <a:ext cx="2134800" cy="963360"/>
            </a:xfrm>
            <a:custGeom>
              <a:avLst/>
              <a:gdLst>
                <a:gd name="textAreaLeft" fmla="*/ 0 w 2134800"/>
                <a:gd name="textAreaRight" fmla="*/ 2135520 w 2134800"/>
                <a:gd name="textAreaTop" fmla="*/ 0 h 963360"/>
                <a:gd name="textAreaBottom" fmla="*/ 964080 h 963360"/>
              </a:gdLst>
              <a:ahLst/>
              <a:rect l="textAreaLeft" t="textAreaTop" r="textAreaRight" b="textAreaBottom"/>
              <a:pathLst>
                <a:path w="2135606" h="964060">
                  <a:moveTo>
                    <a:pt x="0" y="452891"/>
                  </a:moveTo>
                  <a:lnTo>
                    <a:pt x="1762954" y="964061"/>
                  </a:lnTo>
                  <a:lnTo>
                    <a:pt x="2135606" y="477396"/>
                  </a:lnTo>
                  <a:lnTo>
                    <a:pt x="556121" y="0"/>
                  </a:lnTo>
                  <a:lnTo>
                    <a:pt x="0" y="452891"/>
                  </a:lnTo>
                  <a:close/>
                </a:path>
              </a:pathLst>
            </a:custGeom>
            <a:solidFill>
              <a:schemeClr val="accent5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51" name="Freeform: Shape 102"/>
            <p:cNvSpPr/>
            <p:nvPr/>
          </p:nvSpPr>
          <p:spPr>
            <a:xfrm>
              <a:off x="11455920" y="853560"/>
              <a:ext cx="359280" cy="382320"/>
            </a:xfrm>
            <a:custGeom>
              <a:avLst/>
              <a:gdLst>
                <a:gd name="textAreaLeft" fmla="*/ 0 w 359280"/>
                <a:gd name="textAreaRight" fmla="*/ 360000 w 359280"/>
                <a:gd name="textAreaTop" fmla="*/ 0 h 382320"/>
                <a:gd name="textAreaBottom" fmla="*/ 383040 h 382320"/>
              </a:gdLst>
              <a:ahLst/>
              <a:rect l="textAreaLeft" t="textAreaTop" r="textAreaRight" b="textAreaBottom"/>
              <a:pathLst>
                <a:path w="359954" h="383186">
                  <a:moveTo>
                    <a:pt x="62977" y="319576"/>
                  </a:moveTo>
                  <a:lnTo>
                    <a:pt x="62088" y="319576"/>
                  </a:lnTo>
                  <a:lnTo>
                    <a:pt x="61199" y="319576"/>
                  </a:lnTo>
                  <a:lnTo>
                    <a:pt x="61199" y="319576"/>
                  </a:lnTo>
                  <a:cubicBezTo>
                    <a:pt x="61199" y="319576"/>
                    <a:pt x="61199" y="319576"/>
                    <a:pt x="61199" y="319576"/>
                  </a:cubicBezTo>
                  <a:lnTo>
                    <a:pt x="60437" y="318560"/>
                  </a:lnTo>
                  <a:cubicBezTo>
                    <a:pt x="60373" y="318306"/>
                    <a:pt x="60373" y="318053"/>
                    <a:pt x="60437" y="317799"/>
                  </a:cubicBezTo>
                  <a:cubicBezTo>
                    <a:pt x="60386" y="317469"/>
                    <a:pt x="60386" y="317113"/>
                    <a:pt x="60437" y="316783"/>
                  </a:cubicBezTo>
                  <a:cubicBezTo>
                    <a:pt x="60437" y="316783"/>
                    <a:pt x="60437" y="316148"/>
                    <a:pt x="60437" y="315767"/>
                  </a:cubicBezTo>
                  <a:cubicBezTo>
                    <a:pt x="60437" y="315386"/>
                    <a:pt x="60437" y="315767"/>
                    <a:pt x="60437" y="315005"/>
                  </a:cubicBezTo>
                  <a:lnTo>
                    <a:pt x="60437" y="315005"/>
                  </a:lnTo>
                  <a:lnTo>
                    <a:pt x="60437" y="314243"/>
                  </a:lnTo>
                  <a:lnTo>
                    <a:pt x="60437" y="313355"/>
                  </a:lnTo>
                  <a:lnTo>
                    <a:pt x="60437" y="313355"/>
                  </a:lnTo>
                  <a:lnTo>
                    <a:pt x="359955" y="46089"/>
                  </a:lnTo>
                  <a:lnTo>
                    <a:pt x="359955" y="0"/>
                  </a:lnTo>
                  <a:lnTo>
                    <a:pt x="0" y="292786"/>
                  </a:lnTo>
                  <a:lnTo>
                    <a:pt x="0" y="383186"/>
                  </a:lnTo>
                  <a:lnTo>
                    <a:pt x="60691" y="333543"/>
                  </a:lnTo>
                  <a:lnTo>
                    <a:pt x="61326" y="333543"/>
                  </a:lnTo>
                  <a:lnTo>
                    <a:pt x="62341" y="333543"/>
                  </a:lnTo>
                  <a:lnTo>
                    <a:pt x="63357" y="333543"/>
                  </a:lnTo>
                  <a:lnTo>
                    <a:pt x="64246" y="333543"/>
                  </a:lnTo>
                  <a:lnTo>
                    <a:pt x="64246" y="323258"/>
                  </a:lnTo>
                  <a:lnTo>
                    <a:pt x="62468" y="32325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52" name="Freeform: Shape 103"/>
            <p:cNvSpPr/>
            <p:nvPr/>
          </p:nvSpPr>
          <p:spPr>
            <a:xfrm>
              <a:off x="11314440" y="1105920"/>
              <a:ext cx="130680" cy="132480"/>
            </a:xfrm>
            <a:custGeom>
              <a:avLst/>
              <a:gdLst>
                <a:gd name="textAreaLeft" fmla="*/ 0 w 130680"/>
                <a:gd name="textAreaRight" fmla="*/ 131400 w 130680"/>
                <a:gd name="textAreaTop" fmla="*/ 0 h 132480"/>
                <a:gd name="textAreaBottom" fmla="*/ 133200 h 132480"/>
              </a:gdLst>
              <a:ahLst/>
              <a:rect l="textAreaLeft" t="textAreaTop" r="textAreaRight" b="textAreaBottom"/>
              <a:pathLst>
                <a:path w="131285" h="133188">
                  <a:moveTo>
                    <a:pt x="0" y="93194"/>
                  </a:moveTo>
                  <a:lnTo>
                    <a:pt x="131286" y="133188"/>
                  </a:lnTo>
                  <a:lnTo>
                    <a:pt x="131286" y="39995"/>
                  </a:lnTo>
                  <a:lnTo>
                    <a:pt x="0" y="0"/>
                  </a:lnTo>
                  <a:lnTo>
                    <a:pt x="0" y="9319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53" name="Freeform: Shape 104"/>
            <p:cNvSpPr/>
            <p:nvPr/>
          </p:nvSpPr>
          <p:spPr>
            <a:xfrm>
              <a:off x="11061000" y="984240"/>
              <a:ext cx="241920" cy="694080"/>
            </a:xfrm>
            <a:custGeom>
              <a:avLst/>
              <a:gdLst>
                <a:gd name="textAreaLeft" fmla="*/ 0 w 241920"/>
                <a:gd name="textAreaRight" fmla="*/ 242640 w 241920"/>
                <a:gd name="textAreaTop" fmla="*/ 0 h 694080"/>
                <a:gd name="textAreaBottom" fmla="*/ 694800 h 694080"/>
              </a:gdLst>
              <a:ahLst/>
              <a:rect l="textAreaLeft" t="textAreaTop" r="textAreaRight" b="textAreaBottom"/>
              <a:pathLst>
                <a:path w="242509" h="694890">
                  <a:moveTo>
                    <a:pt x="242510" y="40249"/>
                  </a:moveTo>
                  <a:lnTo>
                    <a:pt x="242510" y="0"/>
                  </a:lnTo>
                  <a:lnTo>
                    <a:pt x="0" y="197561"/>
                  </a:lnTo>
                  <a:lnTo>
                    <a:pt x="0" y="666450"/>
                  </a:lnTo>
                  <a:lnTo>
                    <a:pt x="135476" y="694891"/>
                  </a:lnTo>
                  <a:lnTo>
                    <a:pt x="242510" y="607791"/>
                  </a:lnTo>
                  <a:lnTo>
                    <a:pt x="242510" y="218256"/>
                  </a:lnTo>
                  <a:lnTo>
                    <a:pt x="242510" y="114651"/>
                  </a:lnTo>
                  <a:lnTo>
                    <a:pt x="242510" y="40249"/>
                  </a:lnTo>
                  <a:close/>
                </a:path>
              </a:pathLst>
            </a:custGeom>
            <a:solidFill>
              <a:schemeClr val="accent3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54" name="Freeform: Shape 105"/>
            <p:cNvSpPr/>
            <p:nvPr/>
          </p:nvSpPr>
          <p:spPr>
            <a:xfrm>
              <a:off x="11526120" y="1190520"/>
              <a:ext cx="664560" cy="395280"/>
            </a:xfrm>
            <a:custGeom>
              <a:avLst/>
              <a:gdLst>
                <a:gd name="textAreaLeft" fmla="*/ 0 w 664560"/>
                <a:gd name="textAreaRight" fmla="*/ 665280 w 664560"/>
                <a:gd name="textAreaTop" fmla="*/ 0 h 395280"/>
                <a:gd name="textAreaBottom" fmla="*/ 396000 h 395280"/>
              </a:gdLst>
              <a:ahLst/>
              <a:rect l="textAreaLeft" t="textAreaTop" r="textAreaRight" b="textAreaBottom"/>
              <a:pathLst>
                <a:path w="665441" h="395883">
                  <a:moveTo>
                    <a:pt x="665441" y="395883"/>
                  </a:moveTo>
                  <a:lnTo>
                    <a:pt x="665441" y="202131"/>
                  </a:lnTo>
                  <a:lnTo>
                    <a:pt x="0" y="0"/>
                  </a:lnTo>
                  <a:lnTo>
                    <a:pt x="0" y="181690"/>
                  </a:lnTo>
                  <a:lnTo>
                    <a:pt x="665441" y="395883"/>
                  </a:lnTo>
                  <a:close/>
                </a:path>
              </a:pathLst>
            </a:custGeom>
            <a:solidFill>
              <a:schemeClr val="accent4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55" name="Freeform: Shape 106"/>
            <p:cNvSpPr/>
            <p:nvPr/>
          </p:nvSpPr>
          <p:spPr>
            <a:xfrm>
              <a:off x="11530800" y="653760"/>
              <a:ext cx="660240" cy="724680"/>
            </a:xfrm>
            <a:custGeom>
              <a:avLst/>
              <a:gdLst>
                <a:gd name="textAreaLeft" fmla="*/ 0 w 660240"/>
                <a:gd name="textAreaRight" fmla="*/ 660960 w 660240"/>
                <a:gd name="textAreaTop" fmla="*/ 0 h 724680"/>
                <a:gd name="textAreaBottom" fmla="*/ 725400 h 724680"/>
              </a:gdLst>
              <a:ahLst/>
              <a:rect l="textAreaLeft" t="textAreaTop" r="textAreaRight" b="textAreaBottom"/>
              <a:pathLst>
                <a:path w="660869" h="725489">
                  <a:moveTo>
                    <a:pt x="294820" y="249490"/>
                  </a:moveTo>
                  <a:lnTo>
                    <a:pt x="294820" y="249490"/>
                  </a:lnTo>
                  <a:lnTo>
                    <a:pt x="0" y="512693"/>
                  </a:lnTo>
                  <a:lnTo>
                    <a:pt x="660870" y="725490"/>
                  </a:lnTo>
                  <a:lnTo>
                    <a:pt x="660870" y="26282"/>
                  </a:lnTo>
                  <a:lnTo>
                    <a:pt x="573896" y="0"/>
                  </a:lnTo>
                  <a:lnTo>
                    <a:pt x="294820" y="24949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56" name="Freeform: Shape 107"/>
            <p:cNvSpPr/>
            <p:nvPr/>
          </p:nvSpPr>
          <p:spPr>
            <a:xfrm>
              <a:off x="11997720" y="1906200"/>
              <a:ext cx="178200" cy="422640"/>
            </a:xfrm>
            <a:custGeom>
              <a:avLst/>
              <a:gdLst>
                <a:gd name="textAreaLeft" fmla="*/ 0 w 178200"/>
                <a:gd name="textAreaRight" fmla="*/ 178920 w 178200"/>
                <a:gd name="textAreaTop" fmla="*/ 0 h 422640"/>
                <a:gd name="textAreaBottom" fmla="*/ 423360 h 422640"/>
              </a:gdLst>
              <a:ahLst/>
              <a:rect l="textAreaLeft" t="textAreaTop" r="textAreaRight" b="textAreaBottom"/>
              <a:pathLst>
                <a:path w="178898" h="423308">
                  <a:moveTo>
                    <a:pt x="0" y="423308"/>
                  </a:moveTo>
                  <a:lnTo>
                    <a:pt x="178899" y="189943"/>
                  </a:lnTo>
                  <a:lnTo>
                    <a:pt x="178899" y="0"/>
                  </a:lnTo>
                  <a:lnTo>
                    <a:pt x="0" y="233366"/>
                  </a:lnTo>
                  <a:lnTo>
                    <a:pt x="0" y="423308"/>
                  </a:lnTo>
                  <a:close/>
                </a:path>
              </a:pathLst>
            </a:custGeom>
            <a:solidFill>
              <a:schemeClr val="accent1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57" name="Freeform: Shape 108"/>
            <p:cNvSpPr/>
            <p:nvPr/>
          </p:nvSpPr>
          <p:spPr>
            <a:xfrm>
              <a:off x="11618640" y="2153520"/>
              <a:ext cx="367200" cy="669960"/>
            </a:xfrm>
            <a:custGeom>
              <a:avLst/>
              <a:gdLst>
                <a:gd name="textAreaLeft" fmla="*/ 0 w 367200"/>
                <a:gd name="textAreaRight" fmla="*/ 367920 w 367200"/>
                <a:gd name="textAreaTop" fmla="*/ 0 h 669960"/>
                <a:gd name="textAreaBottom" fmla="*/ 670680 h 669960"/>
              </a:gdLst>
              <a:ahLst/>
              <a:rect l="textAreaLeft" t="textAreaTop" r="textAreaRight" b="textAreaBottom"/>
              <a:pathLst>
                <a:path w="368080" h="670767">
                  <a:moveTo>
                    <a:pt x="0" y="480825"/>
                  </a:moveTo>
                  <a:lnTo>
                    <a:pt x="0" y="670767"/>
                  </a:lnTo>
                  <a:lnTo>
                    <a:pt x="368081" y="189943"/>
                  </a:lnTo>
                  <a:lnTo>
                    <a:pt x="368081" y="0"/>
                  </a:lnTo>
                  <a:lnTo>
                    <a:pt x="0" y="48082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58" name="Freeform: Shape 109"/>
            <p:cNvSpPr/>
            <p:nvPr/>
          </p:nvSpPr>
          <p:spPr>
            <a:xfrm>
              <a:off x="11114280" y="2732040"/>
              <a:ext cx="168120" cy="226800"/>
            </a:xfrm>
            <a:custGeom>
              <a:avLst/>
              <a:gdLst>
                <a:gd name="textAreaLeft" fmla="*/ 0 w 168120"/>
                <a:gd name="textAreaRight" fmla="*/ 168840 w 168120"/>
                <a:gd name="textAreaTop" fmla="*/ 0 h 226800"/>
                <a:gd name="textAreaBottom" fmla="*/ 227520 h 226800"/>
              </a:gdLst>
              <a:ahLst/>
              <a:rect l="textAreaLeft" t="textAreaTop" r="textAreaRight" b="textAreaBottom"/>
              <a:pathLst>
                <a:path w="168740" h="227525">
                  <a:moveTo>
                    <a:pt x="0" y="137125"/>
                  </a:moveTo>
                  <a:lnTo>
                    <a:pt x="0" y="227525"/>
                  </a:lnTo>
                  <a:lnTo>
                    <a:pt x="165059" y="93194"/>
                  </a:lnTo>
                  <a:lnTo>
                    <a:pt x="165059" y="12697"/>
                  </a:lnTo>
                  <a:cubicBezTo>
                    <a:pt x="165008" y="12443"/>
                    <a:pt x="165008" y="12189"/>
                    <a:pt x="165059" y="11935"/>
                  </a:cubicBezTo>
                  <a:lnTo>
                    <a:pt x="165059" y="10919"/>
                  </a:lnTo>
                  <a:lnTo>
                    <a:pt x="165059" y="10158"/>
                  </a:lnTo>
                  <a:lnTo>
                    <a:pt x="165059" y="9269"/>
                  </a:lnTo>
                  <a:lnTo>
                    <a:pt x="165821" y="9269"/>
                  </a:lnTo>
                  <a:lnTo>
                    <a:pt x="166709" y="9269"/>
                  </a:lnTo>
                  <a:lnTo>
                    <a:pt x="167597" y="9269"/>
                  </a:lnTo>
                  <a:lnTo>
                    <a:pt x="168741" y="9269"/>
                  </a:lnTo>
                  <a:lnTo>
                    <a:pt x="168741" y="9269"/>
                  </a:lnTo>
                  <a:lnTo>
                    <a:pt x="168741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59" name="Freeform: Shape 110"/>
            <p:cNvSpPr/>
            <p:nvPr/>
          </p:nvSpPr>
          <p:spPr>
            <a:xfrm>
              <a:off x="9840240" y="2510280"/>
              <a:ext cx="1262520" cy="453240"/>
            </a:xfrm>
            <a:custGeom>
              <a:avLst/>
              <a:gdLst>
                <a:gd name="textAreaLeft" fmla="*/ 0 w 1262520"/>
                <a:gd name="textAreaRight" fmla="*/ 1263240 w 1262520"/>
                <a:gd name="textAreaTop" fmla="*/ 0 h 453240"/>
                <a:gd name="textAreaBottom" fmla="*/ 453960 h 453240"/>
              </a:gdLst>
              <a:ahLst/>
              <a:rect l="textAreaLeft" t="textAreaTop" r="textAreaRight" b="textAreaBottom"/>
              <a:pathLst>
                <a:path w="1263079" h="453780">
                  <a:moveTo>
                    <a:pt x="0" y="93320"/>
                  </a:moveTo>
                  <a:lnTo>
                    <a:pt x="1263080" y="453780"/>
                  </a:lnTo>
                  <a:lnTo>
                    <a:pt x="1263080" y="360459"/>
                  </a:lnTo>
                  <a:lnTo>
                    <a:pt x="0" y="0"/>
                  </a:lnTo>
                  <a:lnTo>
                    <a:pt x="0" y="93320"/>
                  </a:lnTo>
                  <a:close/>
                </a:path>
              </a:pathLst>
            </a:custGeom>
            <a:solidFill>
              <a:schemeClr val="accent3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60" name="Freeform: Shape 111"/>
            <p:cNvSpPr/>
            <p:nvPr/>
          </p:nvSpPr>
          <p:spPr>
            <a:xfrm>
              <a:off x="9845640" y="2372760"/>
              <a:ext cx="1427400" cy="488520"/>
            </a:xfrm>
            <a:custGeom>
              <a:avLst/>
              <a:gdLst>
                <a:gd name="textAreaLeft" fmla="*/ 0 w 1427400"/>
                <a:gd name="textAreaRight" fmla="*/ 1428120 w 1427400"/>
                <a:gd name="textAreaTop" fmla="*/ 0 h 488520"/>
                <a:gd name="textAreaBottom" fmla="*/ 489240 h 488520"/>
              </a:gdLst>
              <a:ahLst/>
              <a:rect l="textAreaLeft" t="textAreaTop" r="textAreaRight" b="textAreaBottom"/>
              <a:pathLst>
                <a:path w="1428138" h="489076">
                  <a:moveTo>
                    <a:pt x="1428139" y="353222"/>
                  </a:moveTo>
                  <a:lnTo>
                    <a:pt x="1254446" y="300785"/>
                  </a:lnTo>
                  <a:lnTo>
                    <a:pt x="972069" y="223335"/>
                  </a:lnTo>
                  <a:lnTo>
                    <a:pt x="157060" y="0"/>
                  </a:lnTo>
                  <a:lnTo>
                    <a:pt x="157060" y="0"/>
                  </a:lnTo>
                  <a:cubicBezTo>
                    <a:pt x="156717" y="749"/>
                    <a:pt x="156248" y="1435"/>
                    <a:pt x="155663" y="2032"/>
                  </a:cubicBezTo>
                  <a:lnTo>
                    <a:pt x="0" y="128999"/>
                  </a:lnTo>
                  <a:lnTo>
                    <a:pt x="1261938" y="48907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61" name="Freeform: Shape 119"/>
            <p:cNvSpPr/>
            <p:nvPr/>
          </p:nvSpPr>
          <p:spPr>
            <a:xfrm>
              <a:off x="6539040" y="1476360"/>
              <a:ext cx="44280" cy="156600"/>
            </a:xfrm>
            <a:custGeom>
              <a:avLst/>
              <a:gdLst>
                <a:gd name="textAreaLeft" fmla="*/ 0 w 44280"/>
                <a:gd name="textAreaRight" fmla="*/ 45000 w 44280"/>
                <a:gd name="textAreaTop" fmla="*/ 0 h 156600"/>
                <a:gd name="textAreaBottom" fmla="*/ 157320 h 156600"/>
              </a:gdLst>
              <a:ahLst/>
              <a:rect l="textAreaLeft" t="textAreaTop" r="textAreaRight" b="textAreaBottom"/>
              <a:pathLst>
                <a:path w="45073" h="157311">
                  <a:moveTo>
                    <a:pt x="0" y="157312"/>
                  </a:moveTo>
                  <a:lnTo>
                    <a:pt x="45074" y="83163"/>
                  </a:lnTo>
                  <a:lnTo>
                    <a:pt x="45074" y="0"/>
                  </a:lnTo>
                  <a:lnTo>
                    <a:pt x="0" y="74530"/>
                  </a:lnTo>
                  <a:lnTo>
                    <a:pt x="0" y="157312"/>
                  </a:lnTo>
                  <a:close/>
                </a:path>
              </a:pathLst>
            </a:custGeom>
            <a:solidFill>
              <a:srgbClr val="0a4054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62" name="Freeform: Shape 120"/>
            <p:cNvSpPr/>
            <p:nvPr/>
          </p:nvSpPr>
          <p:spPr>
            <a:xfrm>
              <a:off x="5730480" y="1419840"/>
              <a:ext cx="797040" cy="226440"/>
            </a:xfrm>
            <a:custGeom>
              <a:avLst/>
              <a:gdLst>
                <a:gd name="textAreaLeft" fmla="*/ 0 w 797040"/>
                <a:gd name="textAreaRight" fmla="*/ 797760 w 797040"/>
                <a:gd name="textAreaTop" fmla="*/ 0 h 226440"/>
                <a:gd name="textAreaBottom" fmla="*/ 227160 h 226440"/>
              </a:gdLst>
              <a:ahLst/>
              <a:rect l="textAreaLeft" t="textAreaTop" r="textAreaRight" b="textAreaBottom"/>
              <a:pathLst>
                <a:path w="797614" h="227017">
                  <a:moveTo>
                    <a:pt x="0" y="93575"/>
                  </a:moveTo>
                  <a:lnTo>
                    <a:pt x="797615" y="227017"/>
                  </a:lnTo>
                  <a:lnTo>
                    <a:pt x="797615" y="133823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chemeClr val="tx2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63" name="Freeform: Shape 121"/>
            <p:cNvSpPr/>
            <p:nvPr/>
          </p:nvSpPr>
          <p:spPr>
            <a:xfrm>
              <a:off x="5734080" y="1311120"/>
              <a:ext cx="846360" cy="232200"/>
            </a:xfrm>
            <a:custGeom>
              <a:avLst/>
              <a:gdLst>
                <a:gd name="textAreaLeft" fmla="*/ 0 w 846360"/>
                <a:gd name="textAreaRight" fmla="*/ 847080 w 846360"/>
                <a:gd name="textAreaTop" fmla="*/ 0 h 232200"/>
                <a:gd name="textAreaBottom" fmla="*/ 232920 h 232200"/>
              </a:gdLst>
              <a:ahLst/>
              <a:rect l="textAreaLeft" t="textAreaTop" r="textAreaRight" b="textAreaBottom"/>
              <a:pathLst>
                <a:path w="847259" h="232857">
                  <a:moveTo>
                    <a:pt x="68944" y="0"/>
                  </a:moveTo>
                  <a:lnTo>
                    <a:pt x="0" y="99161"/>
                  </a:lnTo>
                  <a:lnTo>
                    <a:pt x="796725" y="232858"/>
                  </a:lnTo>
                  <a:lnTo>
                    <a:pt x="847259" y="149440"/>
                  </a:lnTo>
                  <a:lnTo>
                    <a:pt x="68944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64" name="Freeform: Shape 122"/>
            <p:cNvSpPr/>
            <p:nvPr/>
          </p:nvSpPr>
          <p:spPr>
            <a:xfrm>
              <a:off x="4085280" y="893160"/>
              <a:ext cx="164520" cy="223920"/>
            </a:xfrm>
            <a:custGeom>
              <a:avLst/>
              <a:gdLst>
                <a:gd name="textAreaLeft" fmla="*/ 0 w 164520"/>
                <a:gd name="textAreaRight" fmla="*/ 165240 w 164520"/>
                <a:gd name="textAreaTop" fmla="*/ 0 h 223920"/>
                <a:gd name="textAreaBottom" fmla="*/ 224640 h 223920"/>
              </a:gdLst>
              <a:ahLst/>
              <a:rect l="textAreaLeft" t="textAreaTop" r="textAreaRight" b="textAreaBottom"/>
              <a:pathLst>
                <a:path w="165185" h="224604">
                  <a:moveTo>
                    <a:pt x="0" y="224605"/>
                  </a:moveTo>
                  <a:lnTo>
                    <a:pt x="165185" y="90401"/>
                  </a:lnTo>
                  <a:lnTo>
                    <a:pt x="165185" y="0"/>
                  </a:lnTo>
                  <a:lnTo>
                    <a:pt x="0" y="134204"/>
                  </a:lnTo>
                  <a:lnTo>
                    <a:pt x="0" y="224605"/>
                  </a:lnTo>
                  <a:close/>
                </a:path>
              </a:pathLst>
            </a:custGeom>
            <a:solidFill>
              <a:srgbClr val="0a4054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65" name="Freeform: Shape 123"/>
            <p:cNvSpPr/>
            <p:nvPr/>
          </p:nvSpPr>
          <p:spPr>
            <a:xfrm>
              <a:off x="5760" y="7200"/>
              <a:ext cx="4068360" cy="1114560"/>
            </a:xfrm>
            <a:custGeom>
              <a:avLst/>
              <a:gdLst>
                <a:gd name="textAreaLeft" fmla="*/ 0 w 4068360"/>
                <a:gd name="textAreaRight" fmla="*/ 4069080 w 4068360"/>
                <a:gd name="textAreaTop" fmla="*/ 0 h 1114560"/>
                <a:gd name="textAreaBottom" fmla="*/ 1115280 h 1114560"/>
              </a:gdLst>
              <a:ahLst/>
              <a:rect l="textAreaLeft" t="textAreaTop" r="textAreaRight" b="textAreaBottom"/>
              <a:pathLst>
                <a:path w="4068951" h="1115278">
                  <a:moveTo>
                    <a:pt x="0" y="93321"/>
                  </a:moveTo>
                  <a:lnTo>
                    <a:pt x="4068952" y="1115279"/>
                  </a:lnTo>
                  <a:lnTo>
                    <a:pt x="4068952" y="1021958"/>
                  </a:lnTo>
                  <a:lnTo>
                    <a:pt x="0" y="0"/>
                  </a:lnTo>
                  <a:lnTo>
                    <a:pt x="0" y="93321"/>
                  </a:lnTo>
                  <a:close/>
                </a:path>
              </a:pathLst>
            </a:custGeom>
            <a:solidFill>
              <a:schemeClr val="accent5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66" name="Freeform 809"/>
            <p:cNvSpPr/>
            <p:nvPr/>
          </p:nvSpPr>
          <p:spPr>
            <a:xfrm>
              <a:off x="5760" y="-12600"/>
              <a:ext cx="4238640" cy="1031760"/>
            </a:xfrm>
            <a:custGeom>
              <a:avLst/>
              <a:gdLst>
                <a:gd name="textAreaLeft" fmla="*/ 0 w 4238640"/>
                <a:gd name="textAreaRight" fmla="*/ 4239360 w 4238640"/>
                <a:gd name="textAreaTop" fmla="*/ 0 h 1031760"/>
                <a:gd name="textAreaBottom" fmla="*/ 1032480 h 1031760"/>
              </a:gdLst>
              <a:ahLst/>
              <a:rect l="textAreaLeft" t="textAreaTop" r="textAreaRight" b="textAreaBottom"/>
              <a:pathLst>
                <a:path w="4239343" h="1032611">
                  <a:moveTo>
                    <a:pt x="0" y="0"/>
                  </a:moveTo>
                  <a:lnTo>
                    <a:pt x="672711" y="0"/>
                  </a:lnTo>
                  <a:lnTo>
                    <a:pt x="4239343" y="897391"/>
                  </a:lnTo>
                  <a:lnTo>
                    <a:pt x="4073015" y="1032611"/>
                  </a:lnTo>
                  <a:lnTo>
                    <a:pt x="0" y="9764"/>
                  </a:lnTo>
                  <a:close/>
                </a:path>
              </a:pathLst>
            </a:custGeom>
            <a:solidFill>
              <a:schemeClr val="tx2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67" name="Freeform: Shape 125"/>
            <p:cNvSpPr/>
            <p:nvPr/>
          </p:nvSpPr>
          <p:spPr>
            <a:xfrm>
              <a:off x="5460120" y="1245960"/>
              <a:ext cx="82800" cy="194760"/>
            </a:xfrm>
            <a:custGeom>
              <a:avLst/>
              <a:gdLst>
                <a:gd name="textAreaLeft" fmla="*/ 0 w 82800"/>
                <a:gd name="textAreaRight" fmla="*/ 83520 w 82800"/>
                <a:gd name="textAreaTop" fmla="*/ 0 h 194760"/>
                <a:gd name="textAreaBottom" fmla="*/ 195480 h 194760"/>
              </a:gdLst>
              <a:ahLst/>
              <a:rect l="textAreaLeft" t="textAreaTop" r="textAreaRight" b="textAreaBottom"/>
              <a:pathLst>
                <a:path w="83544" h="195656">
                  <a:moveTo>
                    <a:pt x="0" y="195656"/>
                  </a:moveTo>
                  <a:lnTo>
                    <a:pt x="83545" y="86338"/>
                  </a:lnTo>
                  <a:lnTo>
                    <a:pt x="83545" y="0"/>
                  </a:lnTo>
                  <a:lnTo>
                    <a:pt x="0" y="109319"/>
                  </a:lnTo>
                  <a:lnTo>
                    <a:pt x="0" y="19565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68" name="Freeform: Shape 126"/>
            <p:cNvSpPr/>
            <p:nvPr/>
          </p:nvSpPr>
          <p:spPr>
            <a:xfrm>
              <a:off x="4381200" y="1163880"/>
              <a:ext cx="1067760" cy="286200"/>
            </a:xfrm>
            <a:custGeom>
              <a:avLst/>
              <a:gdLst>
                <a:gd name="textAreaLeft" fmla="*/ 0 w 1067760"/>
                <a:gd name="textAreaRight" fmla="*/ 1068480 w 1067760"/>
                <a:gd name="textAreaTop" fmla="*/ 0 h 286200"/>
                <a:gd name="textAreaBottom" fmla="*/ 286920 h 286200"/>
              </a:gdLst>
              <a:ahLst/>
              <a:rect l="textAreaLeft" t="textAreaTop" r="textAreaRight" b="textAreaBottom"/>
              <a:pathLst>
                <a:path w="1068437" h="287072">
                  <a:moveTo>
                    <a:pt x="0" y="93575"/>
                  </a:moveTo>
                  <a:lnTo>
                    <a:pt x="1068438" y="287073"/>
                  </a:lnTo>
                  <a:lnTo>
                    <a:pt x="1068438" y="193625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rgbClr val="509498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69" name="Freeform: Shape 127"/>
            <p:cNvSpPr/>
            <p:nvPr/>
          </p:nvSpPr>
          <p:spPr>
            <a:xfrm>
              <a:off x="4385520" y="1008000"/>
              <a:ext cx="1154160" cy="339480"/>
            </a:xfrm>
            <a:custGeom>
              <a:avLst/>
              <a:gdLst>
                <a:gd name="textAreaLeft" fmla="*/ 0 w 1154160"/>
                <a:gd name="textAreaRight" fmla="*/ 1154880 w 1154160"/>
                <a:gd name="textAreaTop" fmla="*/ 0 h 339480"/>
                <a:gd name="textAreaBottom" fmla="*/ 340200 h 339480"/>
              </a:gdLst>
              <a:ahLst/>
              <a:rect l="textAreaLeft" t="textAreaTop" r="textAreaRight" b="textAreaBottom"/>
              <a:pathLst>
                <a:path w="1154903" h="340144">
                  <a:moveTo>
                    <a:pt x="126206" y="0"/>
                  </a:moveTo>
                  <a:lnTo>
                    <a:pt x="0" y="146901"/>
                  </a:lnTo>
                  <a:lnTo>
                    <a:pt x="1067041" y="340144"/>
                  </a:lnTo>
                  <a:lnTo>
                    <a:pt x="1154903" y="225112"/>
                  </a:lnTo>
                  <a:lnTo>
                    <a:pt x="12620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70" name="Freeform: Shape 210"/>
            <p:cNvSpPr/>
            <p:nvPr/>
          </p:nvSpPr>
          <p:spPr>
            <a:xfrm>
              <a:off x="10108080" y="318960"/>
              <a:ext cx="1505880" cy="460080"/>
            </a:xfrm>
            <a:custGeom>
              <a:avLst/>
              <a:gdLst>
                <a:gd name="textAreaLeft" fmla="*/ 0 w 1505880"/>
                <a:gd name="textAreaRight" fmla="*/ 1506600 w 1505880"/>
                <a:gd name="textAreaTop" fmla="*/ 0 h 460080"/>
                <a:gd name="textAreaBottom" fmla="*/ 460800 h 460080"/>
              </a:gdLst>
              <a:ahLst/>
              <a:rect l="textAreaLeft" t="textAreaTop" r="textAreaRight" b="textAreaBottom"/>
              <a:pathLst>
                <a:path w="1506478" h="460636">
                  <a:moveTo>
                    <a:pt x="2540" y="7364"/>
                  </a:moveTo>
                  <a:lnTo>
                    <a:pt x="254" y="9269"/>
                  </a:lnTo>
                  <a:lnTo>
                    <a:pt x="1494289" y="460637"/>
                  </a:lnTo>
                  <a:lnTo>
                    <a:pt x="1501146" y="455050"/>
                  </a:lnTo>
                  <a:lnTo>
                    <a:pt x="1501781" y="455050"/>
                  </a:lnTo>
                  <a:lnTo>
                    <a:pt x="1502670" y="455050"/>
                  </a:lnTo>
                  <a:lnTo>
                    <a:pt x="1503686" y="455050"/>
                  </a:lnTo>
                  <a:lnTo>
                    <a:pt x="1506479" y="455050"/>
                  </a:lnTo>
                  <a:lnTo>
                    <a:pt x="635" y="0"/>
                  </a:lnTo>
                  <a:lnTo>
                    <a:pt x="0" y="0"/>
                  </a:lnTo>
                  <a:cubicBezTo>
                    <a:pt x="1131" y="140"/>
                    <a:pt x="2197" y="635"/>
                    <a:pt x="3048" y="1397"/>
                  </a:cubicBezTo>
                  <a:cubicBezTo>
                    <a:pt x="4330" y="3251"/>
                    <a:pt x="4114" y="5752"/>
                    <a:pt x="2540" y="7364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71" name="Freeform: Shape 211"/>
            <p:cNvSpPr/>
            <p:nvPr/>
          </p:nvSpPr>
          <p:spPr>
            <a:xfrm>
              <a:off x="11313720" y="773280"/>
              <a:ext cx="299520" cy="252720"/>
            </a:xfrm>
            <a:custGeom>
              <a:avLst/>
              <a:gdLst>
                <a:gd name="textAreaLeft" fmla="*/ 0 w 299520"/>
                <a:gd name="textAreaRight" fmla="*/ 300240 w 299520"/>
                <a:gd name="textAreaTop" fmla="*/ 0 h 252720"/>
                <a:gd name="textAreaBottom" fmla="*/ 253440 h 252720"/>
              </a:gdLst>
              <a:ahLst/>
              <a:rect l="textAreaLeft" t="textAreaTop" r="textAreaRight" b="textAreaBottom"/>
              <a:pathLst>
                <a:path w="300280" h="253553">
                  <a:moveTo>
                    <a:pt x="508" y="251395"/>
                  </a:moveTo>
                  <a:lnTo>
                    <a:pt x="508" y="253553"/>
                  </a:lnTo>
                  <a:lnTo>
                    <a:pt x="300280" y="9777"/>
                  </a:lnTo>
                  <a:lnTo>
                    <a:pt x="296725" y="8507"/>
                  </a:lnTo>
                  <a:cubicBezTo>
                    <a:pt x="294198" y="7948"/>
                    <a:pt x="292598" y="5434"/>
                    <a:pt x="293157" y="2895"/>
                  </a:cubicBezTo>
                  <a:cubicBezTo>
                    <a:pt x="293195" y="2730"/>
                    <a:pt x="293246" y="2577"/>
                    <a:pt x="293296" y="2412"/>
                  </a:cubicBezTo>
                  <a:cubicBezTo>
                    <a:pt x="293690" y="1371"/>
                    <a:pt x="294452" y="508"/>
                    <a:pt x="295455" y="0"/>
                  </a:cubicBezTo>
                  <a:lnTo>
                    <a:pt x="294820" y="0"/>
                  </a:lnTo>
                  <a:lnTo>
                    <a:pt x="287964" y="5587"/>
                  </a:lnTo>
                  <a:lnTo>
                    <a:pt x="0" y="239714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72" name="Freeform: Shape 259"/>
            <p:cNvSpPr/>
            <p:nvPr/>
          </p:nvSpPr>
          <p:spPr>
            <a:xfrm>
              <a:off x="9213480" y="1240920"/>
              <a:ext cx="429840" cy="127440"/>
            </a:xfrm>
            <a:custGeom>
              <a:avLst/>
              <a:gdLst>
                <a:gd name="textAreaLeft" fmla="*/ 0 w 429840"/>
                <a:gd name="textAreaRight" fmla="*/ 430560 w 429840"/>
                <a:gd name="textAreaTop" fmla="*/ 0 h 127440"/>
                <a:gd name="textAreaBottom" fmla="*/ 128160 h 127440"/>
              </a:gdLst>
              <a:ahLst/>
              <a:rect l="textAreaLeft" t="textAreaTop" r="textAreaRight" b="textAreaBottom"/>
              <a:pathLst>
                <a:path w="430421" h="128109">
                  <a:moveTo>
                    <a:pt x="1778" y="8507"/>
                  </a:moveTo>
                  <a:lnTo>
                    <a:pt x="0" y="8507"/>
                  </a:lnTo>
                  <a:lnTo>
                    <a:pt x="0" y="8507"/>
                  </a:lnTo>
                  <a:lnTo>
                    <a:pt x="336593" y="110080"/>
                  </a:lnTo>
                  <a:lnTo>
                    <a:pt x="430422" y="128110"/>
                  </a:lnTo>
                  <a:lnTo>
                    <a:pt x="430422" y="128110"/>
                  </a:lnTo>
                  <a:lnTo>
                    <a:pt x="6983" y="0"/>
                  </a:lnTo>
                  <a:lnTo>
                    <a:pt x="6983" y="3555"/>
                  </a:lnTo>
                  <a:cubicBezTo>
                    <a:pt x="6844" y="6336"/>
                    <a:pt x="4558" y="8507"/>
                    <a:pt x="1778" y="8507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73" name="Freeform: Shape 260"/>
            <p:cNvSpPr/>
            <p:nvPr/>
          </p:nvSpPr>
          <p:spPr>
            <a:xfrm>
              <a:off x="9211680" y="619920"/>
              <a:ext cx="11880" cy="11880"/>
            </a:xfrm>
            <a:custGeom>
              <a:avLst/>
              <a:gdLst>
                <a:gd name="textAreaLeft" fmla="*/ 0 w 11880"/>
                <a:gd name="textAreaRight" fmla="*/ 12600 w 11880"/>
                <a:gd name="textAreaTop" fmla="*/ 0 h 11880"/>
                <a:gd name="textAreaBottom" fmla="*/ 12600 h 11880"/>
              </a:gdLst>
              <a:ahLst/>
              <a:rect l="textAreaLeft" t="textAreaTop" r="textAreaRight" b="textAreaBottom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74" name="Freeform: Shape 261"/>
            <p:cNvSpPr/>
            <p:nvPr/>
          </p:nvSpPr>
          <p:spPr>
            <a:xfrm>
              <a:off x="9210960" y="621720"/>
              <a:ext cx="11880" cy="11880"/>
            </a:xfrm>
            <a:custGeom>
              <a:avLst/>
              <a:gdLst>
                <a:gd name="textAreaLeft" fmla="*/ 0 w 11880"/>
                <a:gd name="textAreaRight" fmla="*/ 12600 w 11880"/>
                <a:gd name="textAreaTop" fmla="*/ 0 h 11880"/>
                <a:gd name="textAreaBottom" fmla="*/ 12600 h 11880"/>
              </a:gdLst>
              <a:ahLst/>
              <a:rect l="textAreaLeft" t="textAreaTop" r="textAreaRight" b="textAreaBottom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75" name="Freeform: Shape 262"/>
            <p:cNvSpPr/>
            <p:nvPr/>
          </p:nvSpPr>
          <p:spPr>
            <a:xfrm>
              <a:off x="9211680" y="624240"/>
              <a:ext cx="8280" cy="624240"/>
            </a:xfrm>
            <a:custGeom>
              <a:avLst/>
              <a:gdLst>
                <a:gd name="textAreaLeft" fmla="*/ 0 w 8280"/>
                <a:gd name="textAreaRight" fmla="*/ 9000 w 8280"/>
                <a:gd name="textAreaTop" fmla="*/ 0 h 624240"/>
                <a:gd name="textAreaBottom" fmla="*/ 624960 h 624240"/>
              </a:gdLst>
              <a:ahLst/>
              <a:rect l="textAreaLeft" t="textAreaTop" r="textAreaRight" b="textAreaBottom"/>
              <a:pathLst>
                <a:path w="9179" h="625065">
                  <a:moveTo>
                    <a:pt x="1816" y="3936"/>
                  </a:moveTo>
                  <a:lnTo>
                    <a:pt x="1054" y="3936"/>
                  </a:lnTo>
                  <a:lnTo>
                    <a:pt x="38" y="3301"/>
                  </a:lnTo>
                  <a:lnTo>
                    <a:pt x="38" y="3301"/>
                  </a:lnTo>
                  <a:cubicBezTo>
                    <a:pt x="0" y="3085"/>
                    <a:pt x="0" y="2882"/>
                    <a:pt x="38" y="2666"/>
                  </a:cubicBezTo>
                  <a:cubicBezTo>
                    <a:pt x="0" y="2412"/>
                    <a:pt x="0" y="2158"/>
                    <a:pt x="38" y="1904"/>
                  </a:cubicBezTo>
                  <a:cubicBezTo>
                    <a:pt x="-13" y="1562"/>
                    <a:pt x="-13" y="1232"/>
                    <a:pt x="38" y="889"/>
                  </a:cubicBezTo>
                  <a:cubicBezTo>
                    <a:pt x="38" y="889"/>
                    <a:pt x="38" y="889"/>
                    <a:pt x="38" y="0"/>
                  </a:cubicBezTo>
                  <a:lnTo>
                    <a:pt x="38" y="0"/>
                  </a:lnTo>
                  <a:lnTo>
                    <a:pt x="38" y="620996"/>
                  </a:lnTo>
                  <a:lnTo>
                    <a:pt x="38" y="620996"/>
                  </a:lnTo>
                  <a:cubicBezTo>
                    <a:pt x="-13" y="621326"/>
                    <a:pt x="-13" y="621681"/>
                    <a:pt x="38" y="622011"/>
                  </a:cubicBezTo>
                  <a:cubicBezTo>
                    <a:pt x="38" y="622011"/>
                    <a:pt x="38" y="622647"/>
                    <a:pt x="38" y="622900"/>
                  </a:cubicBezTo>
                  <a:lnTo>
                    <a:pt x="38" y="623662"/>
                  </a:lnTo>
                  <a:lnTo>
                    <a:pt x="38" y="624424"/>
                  </a:lnTo>
                  <a:lnTo>
                    <a:pt x="800" y="624424"/>
                  </a:lnTo>
                  <a:lnTo>
                    <a:pt x="1943" y="625059"/>
                  </a:lnTo>
                  <a:lnTo>
                    <a:pt x="3720" y="625059"/>
                  </a:lnTo>
                  <a:cubicBezTo>
                    <a:pt x="6551" y="625198"/>
                    <a:pt x="8977" y="623065"/>
                    <a:pt x="9180" y="620234"/>
                  </a:cubicBezTo>
                  <a:lnTo>
                    <a:pt x="9180" y="6094"/>
                  </a:lnTo>
                  <a:lnTo>
                    <a:pt x="2070" y="3936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76" name="Freeform: Shape 263"/>
            <p:cNvSpPr/>
            <p:nvPr/>
          </p:nvSpPr>
          <p:spPr>
            <a:xfrm>
              <a:off x="10631880" y="1056960"/>
              <a:ext cx="10080" cy="505440"/>
            </a:xfrm>
            <a:custGeom>
              <a:avLst/>
              <a:gdLst>
                <a:gd name="textAreaLeft" fmla="*/ 0 w 10080"/>
                <a:gd name="textAreaRight" fmla="*/ 10800 w 10080"/>
                <a:gd name="textAreaTop" fmla="*/ 0 h 505440"/>
                <a:gd name="textAreaBottom" fmla="*/ 506160 h 505440"/>
              </a:gdLst>
              <a:ahLst/>
              <a:rect l="textAreaLeft" t="textAreaTop" r="textAreaRight" b="textAreaBottom"/>
              <a:pathLst>
                <a:path w="10792" h="506217">
                  <a:moveTo>
                    <a:pt x="3683" y="1016"/>
                  </a:moveTo>
                  <a:lnTo>
                    <a:pt x="0" y="0"/>
                  </a:lnTo>
                  <a:lnTo>
                    <a:pt x="0" y="503932"/>
                  </a:lnTo>
                  <a:lnTo>
                    <a:pt x="6603" y="505329"/>
                  </a:lnTo>
                  <a:lnTo>
                    <a:pt x="10793" y="506218"/>
                  </a:lnTo>
                  <a:lnTo>
                    <a:pt x="10793" y="3174"/>
                  </a:lnTo>
                  <a:lnTo>
                    <a:pt x="3683" y="1016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77" name="Freeform: Shape 264"/>
            <p:cNvSpPr/>
            <p:nvPr/>
          </p:nvSpPr>
          <p:spPr>
            <a:xfrm>
              <a:off x="9210960" y="621000"/>
              <a:ext cx="11880" cy="360"/>
            </a:xfrm>
            <a:custGeom>
              <a:avLst/>
              <a:gdLst>
                <a:gd name="textAreaLeft" fmla="*/ 0 w 11880"/>
                <a:gd name="textAreaRight" fmla="*/ 12600 w 11880"/>
                <a:gd name="textAreaTop" fmla="*/ 0 h 360"/>
                <a:gd name="textAreaBottom" fmla="*/ 1440 h 360"/>
              </a:gdLst>
              <a:ahLst/>
              <a:rect l="textAreaLeft" t="textAreaTop" r="textAreaRight" b="textAreaBottom"/>
              <a:pathLst>
                <a:path w="12696" h="761">
                  <a:moveTo>
                    <a:pt x="0" y="762"/>
                  </a:moveTo>
                  <a:lnTo>
                    <a:pt x="0" y="762"/>
                  </a:lnTo>
                  <a:cubicBezTo>
                    <a:pt x="0" y="762"/>
                    <a:pt x="0" y="762"/>
                    <a:pt x="0" y="762"/>
                  </a:cubicBezTo>
                  <a:cubicBezTo>
                    <a:pt x="0" y="762"/>
                    <a:pt x="0" y="76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78" name="Freeform: Shape 265"/>
            <p:cNvSpPr/>
            <p:nvPr/>
          </p:nvSpPr>
          <p:spPr>
            <a:xfrm>
              <a:off x="9210960" y="620280"/>
              <a:ext cx="11880" cy="360"/>
            </a:xfrm>
            <a:custGeom>
              <a:avLst/>
              <a:gdLst>
                <a:gd name="textAreaLeft" fmla="*/ 0 w 11880"/>
                <a:gd name="textAreaRight" fmla="*/ 12600 w 11880"/>
                <a:gd name="textAreaTop" fmla="*/ 0 h 360"/>
                <a:gd name="textAreaBottom" fmla="*/ 1440 h 360"/>
              </a:gdLst>
              <a:ahLst/>
              <a:rect l="textAreaLeft" t="textAreaTop" r="textAreaRight" b="textAreaBottom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79" name="Freeform: Shape 266"/>
            <p:cNvSpPr/>
            <p:nvPr/>
          </p:nvSpPr>
          <p:spPr>
            <a:xfrm>
              <a:off x="9213480" y="621720"/>
              <a:ext cx="1422000" cy="435960"/>
            </a:xfrm>
            <a:custGeom>
              <a:avLst/>
              <a:gdLst>
                <a:gd name="textAreaLeft" fmla="*/ 0 w 1422000"/>
                <a:gd name="textAreaRight" fmla="*/ 1422720 w 1422000"/>
                <a:gd name="textAreaTop" fmla="*/ 0 h 435960"/>
                <a:gd name="textAreaBottom" fmla="*/ 436680 h 435960"/>
              </a:gdLst>
              <a:ahLst/>
              <a:rect l="textAreaLeft" t="textAreaTop" r="textAreaRight" b="textAreaBottom"/>
              <a:pathLst>
                <a:path w="1422679" h="436512">
                  <a:moveTo>
                    <a:pt x="1422679" y="426736"/>
                  </a:moveTo>
                  <a:lnTo>
                    <a:pt x="12443" y="0"/>
                  </a:lnTo>
                  <a:lnTo>
                    <a:pt x="5587" y="5587"/>
                  </a:lnTo>
                  <a:cubicBezTo>
                    <a:pt x="4558" y="6450"/>
                    <a:pt x="3250" y="6894"/>
                    <a:pt x="1905" y="6856"/>
                  </a:cubicBezTo>
                  <a:lnTo>
                    <a:pt x="0" y="6856"/>
                  </a:lnTo>
                  <a:lnTo>
                    <a:pt x="0" y="6856"/>
                  </a:lnTo>
                  <a:lnTo>
                    <a:pt x="7110" y="9015"/>
                  </a:lnTo>
                  <a:lnTo>
                    <a:pt x="1418236" y="435497"/>
                  </a:lnTo>
                  <a:lnTo>
                    <a:pt x="1421917" y="436513"/>
                  </a:lnTo>
                  <a:lnTo>
                    <a:pt x="1421917" y="436513"/>
                  </a:lnTo>
                  <a:lnTo>
                    <a:pt x="1421028" y="436513"/>
                  </a:lnTo>
                  <a:lnTo>
                    <a:pt x="1420013" y="435878"/>
                  </a:lnTo>
                  <a:lnTo>
                    <a:pt x="1420013" y="435878"/>
                  </a:lnTo>
                  <a:lnTo>
                    <a:pt x="1420013" y="435243"/>
                  </a:lnTo>
                  <a:lnTo>
                    <a:pt x="1420013" y="434481"/>
                  </a:lnTo>
                  <a:cubicBezTo>
                    <a:pt x="1419962" y="434151"/>
                    <a:pt x="1419962" y="433796"/>
                    <a:pt x="1420013" y="433466"/>
                  </a:cubicBezTo>
                  <a:cubicBezTo>
                    <a:pt x="1419950" y="433174"/>
                    <a:pt x="1419950" y="432869"/>
                    <a:pt x="1420013" y="432577"/>
                  </a:cubicBezTo>
                  <a:cubicBezTo>
                    <a:pt x="1419962" y="432247"/>
                    <a:pt x="1419962" y="431891"/>
                    <a:pt x="1420013" y="431561"/>
                  </a:cubicBezTo>
                  <a:lnTo>
                    <a:pt x="1420013" y="430799"/>
                  </a:lnTo>
                  <a:lnTo>
                    <a:pt x="1420013" y="429910"/>
                  </a:lnTo>
                  <a:lnTo>
                    <a:pt x="1420013" y="429022"/>
                  </a:lnTo>
                  <a:lnTo>
                    <a:pt x="1420013" y="429022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80" name="Freeform: Shape 267"/>
            <p:cNvSpPr/>
            <p:nvPr/>
          </p:nvSpPr>
          <p:spPr>
            <a:xfrm>
              <a:off x="10633680" y="848880"/>
              <a:ext cx="258120" cy="201600"/>
            </a:xfrm>
            <a:custGeom>
              <a:avLst/>
              <a:gdLst>
                <a:gd name="textAreaLeft" fmla="*/ 0 w 258120"/>
                <a:gd name="textAreaRight" fmla="*/ 258840 w 258120"/>
                <a:gd name="textAreaTop" fmla="*/ 0 h 201600"/>
                <a:gd name="textAreaBottom" fmla="*/ 202320 h 201600"/>
              </a:gdLst>
              <a:ahLst/>
              <a:rect l="textAreaLeft" t="textAreaTop" r="textAreaRight" b="textAreaBottom"/>
              <a:pathLst>
                <a:path w="258888" h="202258">
                  <a:moveTo>
                    <a:pt x="0" y="200735"/>
                  </a:moveTo>
                  <a:lnTo>
                    <a:pt x="0" y="200735"/>
                  </a:lnTo>
                  <a:cubicBezTo>
                    <a:pt x="1511" y="199453"/>
                    <a:pt x="3568" y="199021"/>
                    <a:pt x="5460" y="199592"/>
                  </a:cubicBezTo>
                  <a:lnTo>
                    <a:pt x="14347" y="202259"/>
                  </a:lnTo>
                  <a:lnTo>
                    <a:pt x="258888" y="3555"/>
                  </a:lnTo>
                  <a:lnTo>
                    <a:pt x="255968" y="2666"/>
                  </a:lnTo>
                  <a:lnTo>
                    <a:pt x="247081" y="0"/>
                  </a:lnTo>
                  <a:lnTo>
                    <a:pt x="2412" y="199465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81" name="Freeform: Shape 268"/>
            <p:cNvSpPr/>
            <p:nvPr/>
          </p:nvSpPr>
          <p:spPr>
            <a:xfrm>
              <a:off x="10632960" y="1055880"/>
              <a:ext cx="11880" cy="360"/>
            </a:xfrm>
            <a:custGeom>
              <a:avLst/>
              <a:gdLst>
                <a:gd name="textAreaLeft" fmla="*/ 0 w 11880"/>
                <a:gd name="textAreaRight" fmla="*/ 12600 w 11880"/>
                <a:gd name="textAreaTop" fmla="*/ 0 h 360"/>
                <a:gd name="textAreaBottom" fmla="*/ 1440 h 360"/>
              </a:gdLst>
              <a:ahLst/>
              <a:rect l="textAreaLeft" t="textAreaTop" r="textAreaRight" b="textAreaBottom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82" name="Freeform: Shape 269"/>
            <p:cNvSpPr/>
            <p:nvPr/>
          </p:nvSpPr>
          <p:spPr>
            <a:xfrm>
              <a:off x="8694720" y="855720"/>
              <a:ext cx="253080" cy="210600"/>
            </a:xfrm>
            <a:custGeom>
              <a:avLst/>
              <a:gdLst>
                <a:gd name="textAreaLeft" fmla="*/ 0 w 253080"/>
                <a:gd name="textAreaRight" fmla="*/ 253800 w 253080"/>
                <a:gd name="textAreaTop" fmla="*/ 0 h 210600"/>
                <a:gd name="textAreaBottom" fmla="*/ 211320 h 210600"/>
              </a:gdLst>
              <a:ahLst/>
              <a:rect l="textAreaLeft" t="textAreaTop" r="textAreaRight" b="textAreaBottom"/>
              <a:pathLst>
                <a:path w="253936" h="211400">
                  <a:moveTo>
                    <a:pt x="244668" y="2158"/>
                  </a:moveTo>
                  <a:lnTo>
                    <a:pt x="244668" y="0"/>
                  </a:lnTo>
                  <a:lnTo>
                    <a:pt x="1651" y="197561"/>
                  </a:lnTo>
                  <a:lnTo>
                    <a:pt x="1651" y="208480"/>
                  </a:lnTo>
                  <a:cubicBezTo>
                    <a:pt x="1651" y="208480"/>
                    <a:pt x="1651" y="208480"/>
                    <a:pt x="1651" y="209369"/>
                  </a:cubicBezTo>
                  <a:lnTo>
                    <a:pt x="1651" y="209369"/>
                  </a:lnTo>
                  <a:cubicBezTo>
                    <a:pt x="1372" y="210219"/>
                    <a:pt x="775" y="210943"/>
                    <a:pt x="0" y="211400"/>
                  </a:cubicBezTo>
                  <a:lnTo>
                    <a:pt x="0" y="211400"/>
                  </a:lnTo>
                  <a:lnTo>
                    <a:pt x="253937" y="5079"/>
                  </a:lnTo>
                  <a:lnTo>
                    <a:pt x="253937" y="5079"/>
                  </a:lnTo>
                  <a:cubicBezTo>
                    <a:pt x="252921" y="5980"/>
                    <a:pt x="251613" y="6475"/>
                    <a:pt x="250255" y="6475"/>
                  </a:cubicBezTo>
                  <a:cubicBezTo>
                    <a:pt x="247550" y="6716"/>
                    <a:pt x="245125" y="4837"/>
                    <a:pt x="244668" y="2158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83" name="Freeform: Shape 270"/>
            <p:cNvSpPr/>
            <p:nvPr/>
          </p:nvSpPr>
          <p:spPr>
            <a:xfrm>
              <a:off x="5051520" y="-39240"/>
              <a:ext cx="3638160" cy="1107360"/>
            </a:xfrm>
            <a:custGeom>
              <a:avLst/>
              <a:gdLst>
                <a:gd name="textAreaLeft" fmla="*/ 0 w 3638160"/>
                <a:gd name="textAreaRight" fmla="*/ 3638880 w 3638160"/>
                <a:gd name="textAreaTop" fmla="*/ 0 h 1107360"/>
                <a:gd name="textAreaBottom" fmla="*/ 1108080 h 1107360"/>
              </a:gdLst>
              <a:ahLst/>
              <a:rect l="textAreaLeft" t="textAreaTop" r="textAreaRight" b="textAreaBottom"/>
              <a:pathLst>
                <a:path w="3638910" h="1108170">
                  <a:moveTo>
                    <a:pt x="1068184" y="331257"/>
                  </a:moveTo>
                  <a:lnTo>
                    <a:pt x="1068184" y="331257"/>
                  </a:lnTo>
                  <a:lnTo>
                    <a:pt x="3637260" y="1108168"/>
                  </a:lnTo>
                  <a:lnTo>
                    <a:pt x="3638910" y="1108168"/>
                  </a:lnTo>
                  <a:cubicBezTo>
                    <a:pt x="3636079" y="1108245"/>
                    <a:pt x="3633717" y="1106048"/>
                    <a:pt x="3633577" y="1103217"/>
                  </a:cubicBezTo>
                  <a:lnTo>
                    <a:pt x="3633577" y="1096487"/>
                  </a:lnTo>
                  <a:lnTo>
                    <a:pt x="7364" y="0"/>
                  </a:lnTo>
                  <a:lnTo>
                    <a:pt x="7364" y="3555"/>
                  </a:lnTo>
                  <a:cubicBezTo>
                    <a:pt x="7161" y="6386"/>
                    <a:pt x="4736" y="8519"/>
                    <a:pt x="1904" y="8380"/>
                  </a:cubicBezTo>
                  <a:cubicBezTo>
                    <a:pt x="1269" y="8494"/>
                    <a:pt x="635" y="8494"/>
                    <a:pt x="0" y="8380"/>
                  </a:cubicBezTo>
                  <a:lnTo>
                    <a:pt x="0" y="8380"/>
                  </a:lnTo>
                  <a:lnTo>
                    <a:pt x="486034" y="155408"/>
                  </a:lnTo>
                  <a:lnTo>
                    <a:pt x="1068311" y="331384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84" name="Freeform: Shape 271"/>
            <p:cNvSpPr/>
            <p:nvPr/>
          </p:nvSpPr>
          <p:spPr>
            <a:xfrm>
              <a:off x="8696160" y="1065240"/>
              <a:ext cx="360" cy="360"/>
            </a:xfrm>
            <a:custGeom>
              <a:avLst/>
              <a:gdLst>
                <a:gd name="textAreaLeft" fmla="*/ 0 w 360"/>
                <a:gd name="textAreaRight" fmla="*/ 1440 w 360"/>
                <a:gd name="textAreaTop" fmla="*/ 0 h 360"/>
                <a:gd name="textAreaBottom" fmla="*/ 1440 h 360"/>
              </a:gdLst>
              <a:ahLst/>
              <a:rect l="textAreaLeft" t="textAreaTop" r="textAreaRight" b="textAreaBottom"/>
              <a:pathLst>
                <a:path w="66" h="761">
                  <a:moveTo>
                    <a:pt x="66" y="0"/>
                  </a:moveTo>
                  <a:lnTo>
                    <a:pt x="66" y="762"/>
                  </a:lnTo>
                  <a:lnTo>
                    <a:pt x="66" y="762"/>
                  </a:lnTo>
                  <a:cubicBezTo>
                    <a:pt x="-22" y="521"/>
                    <a:pt x="-22" y="241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85" name="Freeform: Shape 275"/>
            <p:cNvSpPr/>
            <p:nvPr/>
          </p:nvSpPr>
          <p:spPr>
            <a:xfrm>
              <a:off x="8685000" y="445320"/>
              <a:ext cx="9720" cy="623520"/>
            </a:xfrm>
            <a:custGeom>
              <a:avLst/>
              <a:gdLst>
                <a:gd name="textAreaLeft" fmla="*/ 0 w 9720"/>
                <a:gd name="textAreaRight" fmla="*/ 10440 w 9720"/>
                <a:gd name="textAreaTop" fmla="*/ 0 h 623520"/>
                <a:gd name="textAreaBottom" fmla="*/ 624240 h 623520"/>
              </a:gdLst>
              <a:ahLst/>
              <a:rect l="textAreaLeft" t="textAreaTop" r="textAreaRight" b="textAreaBottom"/>
              <a:pathLst>
                <a:path w="10537" h="624171">
                  <a:moveTo>
                    <a:pt x="635" y="619218"/>
                  </a:moveTo>
                  <a:cubicBezTo>
                    <a:pt x="774" y="622050"/>
                    <a:pt x="3136" y="624246"/>
                    <a:pt x="5967" y="624170"/>
                  </a:cubicBezTo>
                  <a:cubicBezTo>
                    <a:pt x="7009" y="624145"/>
                    <a:pt x="8011" y="623840"/>
                    <a:pt x="8888" y="623281"/>
                  </a:cubicBezTo>
                  <a:lnTo>
                    <a:pt x="8888" y="623281"/>
                  </a:lnTo>
                  <a:lnTo>
                    <a:pt x="8888" y="623281"/>
                  </a:lnTo>
                  <a:cubicBezTo>
                    <a:pt x="9662" y="622824"/>
                    <a:pt x="10259" y="622100"/>
                    <a:pt x="10538" y="621250"/>
                  </a:cubicBezTo>
                  <a:lnTo>
                    <a:pt x="10538" y="620488"/>
                  </a:lnTo>
                  <a:cubicBezTo>
                    <a:pt x="10538" y="620488"/>
                    <a:pt x="10538" y="619853"/>
                    <a:pt x="10538" y="619599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8252" y="1854"/>
                    <a:pt x="7694" y="2108"/>
                    <a:pt x="7110" y="2285"/>
                  </a:cubicBezTo>
                  <a:cubicBezTo>
                    <a:pt x="6526" y="2412"/>
                    <a:pt x="5917" y="2412"/>
                    <a:pt x="5332" y="2285"/>
                  </a:cubicBezTo>
                  <a:lnTo>
                    <a:pt x="3682" y="2285"/>
                  </a:lnTo>
                  <a:lnTo>
                    <a:pt x="0" y="1143"/>
                  </a:lnTo>
                  <a:lnTo>
                    <a:pt x="0" y="618964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86" name="Freeform 790"/>
            <p:cNvSpPr/>
            <p:nvPr/>
          </p:nvSpPr>
          <p:spPr>
            <a:xfrm>
              <a:off x="7165080" y="-12600"/>
              <a:ext cx="1524960" cy="460080"/>
            </a:xfrm>
            <a:custGeom>
              <a:avLst/>
              <a:gdLst>
                <a:gd name="textAreaLeft" fmla="*/ 0 w 1524960"/>
                <a:gd name="textAreaRight" fmla="*/ 1525680 w 1524960"/>
                <a:gd name="textAreaTop" fmla="*/ 0 h 460080"/>
                <a:gd name="textAreaBottom" fmla="*/ 460800 h 460080"/>
              </a:gdLst>
              <a:ahLst/>
              <a:rect l="textAreaLeft" t="textAreaTop" r="textAreaRight" b="textAreaBottom"/>
              <a:pathLst>
                <a:path w="1525737" h="460751">
                  <a:moveTo>
                    <a:pt x="0" y="0"/>
                  </a:moveTo>
                  <a:lnTo>
                    <a:pt x="34663" y="0"/>
                  </a:lnTo>
                  <a:lnTo>
                    <a:pt x="1524087" y="450213"/>
                  </a:lnTo>
                  <a:lnTo>
                    <a:pt x="1521801" y="452117"/>
                  </a:lnTo>
                  <a:cubicBezTo>
                    <a:pt x="1521674" y="452231"/>
                    <a:pt x="1521560" y="452346"/>
                    <a:pt x="1521458" y="452460"/>
                  </a:cubicBezTo>
                  <a:cubicBezTo>
                    <a:pt x="1519719" y="454390"/>
                    <a:pt x="1519871" y="457361"/>
                    <a:pt x="1521801" y="459100"/>
                  </a:cubicBezTo>
                  <a:cubicBezTo>
                    <a:pt x="1522855" y="460129"/>
                    <a:pt x="1524264" y="460713"/>
                    <a:pt x="1525737" y="460751"/>
                  </a:cubicBezTo>
                  <a:lnTo>
                    <a:pt x="1524087" y="460751"/>
                  </a:lnTo>
                  <a:lnTo>
                    <a:pt x="1520404" y="459608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87" name="Freeform: Shape 279"/>
            <p:cNvSpPr/>
            <p:nvPr/>
          </p:nvSpPr>
          <p:spPr>
            <a:xfrm>
              <a:off x="8948880" y="233640"/>
              <a:ext cx="11880" cy="11880"/>
            </a:xfrm>
            <a:custGeom>
              <a:avLst/>
              <a:gdLst>
                <a:gd name="textAreaLeft" fmla="*/ 0 w 11880"/>
                <a:gd name="textAreaRight" fmla="*/ 12600 w 11880"/>
                <a:gd name="textAreaTop" fmla="*/ 0 h 11880"/>
                <a:gd name="textAreaBottom" fmla="*/ 12600 h 11880"/>
              </a:gdLst>
              <a:ahLst/>
              <a:rect l="textAreaLeft" t="textAreaTop" r="textAreaRight" b="textAreaBottom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88" name="Freeform: Shape 280"/>
            <p:cNvSpPr/>
            <p:nvPr/>
          </p:nvSpPr>
          <p:spPr>
            <a:xfrm>
              <a:off x="8949960" y="234720"/>
              <a:ext cx="11880" cy="360"/>
            </a:xfrm>
            <a:custGeom>
              <a:avLst/>
              <a:gdLst>
                <a:gd name="textAreaLeft" fmla="*/ 0 w 11880"/>
                <a:gd name="textAreaRight" fmla="*/ 12600 w 11880"/>
                <a:gd name="textAreaTop" fmla="*/ 0 h 360"/>
                <a:gd name="textAreaBottom" fmla="*/ 1440 h 360"/>
              </a:gdLst>
              <a:ahLst/>
              <a:rect l="textAreaLeft" t="textAreaTop" r="textAreaRight" b="textAreaBottom"/>
              <a:pathLst>
                <a:path w="12696" h="888">
                  <a:moveTo>
                    <a:pt x="0" y="889"/>
                  </a:moveTo>
                  <a:lnTo>
                    <a:pt x="0" y="889"/>
                  </a:lnTo>
                  <a:cubicBezTo>
                    <a:pt x="0" y="889"/>
                    <a:pt x="0" y="88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89" name="Freeform: Shape 281"/>
            <p:cNvSpPr/>
            <p:nvPr/>
          </p:nvSpPr>
          <p:spPr>
            <a:xfrm>
              <a:off x="8947080" y="232560"/>
              <a:ext cx="360" cy="11880"/>
            </a:xfrm>
            <a:custGeom>
              <a:avLst/>
              <a:gdLst>
                <a:gd name="textAreaLeft" fmla="*/ 0 w 360"/>
                <a:gd name="textAreaRight" fmla="*/ 1440 w 360"/>
                <a:gd name="textAreaTop" fmla="*/ 0 h 11880"/>
                <a:gd name="textAreaBottom" fmla="*/ 12600 h 11880"/>
              </a:gdLst>
              <a:ahLst/>
              <a:rect l="textAreaLeft" t="textAreaTop" r="textAreaRight" b="textAreaBottom"/>
              <a:pathLst>
                <a:path w="762" h="12696">
                  <a:moveTo>
                    <a:pt x="763" y="0"/>
                  </a:moveTo>
                  <a:lnTo>
                    <a:pt x="7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90" name="Freeform: Shape 282"/>
            <p:cNvSpPr/>
            <p:nvPr/>
          </p:nvSpPr>
          <p:spPr>
            <a:xfrm>
              <a:off x="8686080" y="239400"/>
              <a:ext cx="252720" cy="208080"/>
            </a:xfrm>
            <a:custGeom>
              <a:avLst/>
              <a:gdLst>
                <a:gd name="textAreaLeft" fmla="*/ 0 w 252720"/>
                <a:gd name="textAreaRight" fmla="*/ 253440 w 252720"/>
                <a:gd name="textAreaTop" fmla="*/ 0 h 208080"/>
                <a:gd name="textAreaBottom" fmla="*/ 208800 h 208080"/>
              </a:gdLst>
              <a:ahLst/>
              <a:rect l="textAreaLeft" t="textAreaTop" r="textAreaRight" b="textAreaBottom"/>
              <a:pathLst>
                <a:path w="253532" h="208702">
                  <a:moveTo>
                    <a:pt x="1120" y="206956"/>
                  </a:moveTo>
                  <a:cubicBezTo>
                    <a:pt x="2174" y="207985"/>
                    <a:pt x="3583" y="208569"/>
                    <a:pt x="5056" y="208607"/>
                  </a:cubicBezTo>
                  <a:cubicBezTo>
                    <a:pt x="5640" y="208734"/>
                    <a:pt x="6249" y="208734"/>
                    <a:pt x="6834" y="208607"/>
                  </a:cubicBezTo>
                  <a:cubicBezTo>
                    <a:pt x="7418" y="208429"/>
                    <a:pt x="7977" y="208175"/>
                    <a:pt x="8484" y="207845"/>
                  </a:cubicBezTo>
                  <a:lnTo>
                    <a:pt x="8484" y="207845"/>
                  </a:lnTo>
                  <a:lnTo>
                    <a:pt x="10262" y="206321"/>
                  </a:lnTo>
                  <a:lnTo>
                    <a:pt x="253533" y="9015"/>
                  </a:lnTo>
                  <a:lnTo>
                    <a:pt x="253533" y="1524"/>
                  </a:lnTo>
                  <a:lnTo>
                    <a:pt x="248454" y="0"/>
                  </a:lnTo>
                  <a:lnTo>
                    <a:pt x="4421" y="198069"/>
                  </a:lnTo>
                  <a:lnTo>
                    <a:pt x="2136" y="199973"/>
                  </a:lnTo>
                  <a:cubicBezTo>
                    <a:pt x="-36" y="201383"/>
                    <a:pt x="-658" y="204303"/>
                    <a:pt x="764" y="206474"/>
                  </a:cubicBezTo>
                  <a:cubicBezTo>
                    <a:pt x="866" y="206639"/>
                    <a:pt x="993" y="206804"/>
                    <a:pt x="1120" y="206956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91" name="Freeform: Shape 296"/>
            <p:cNvSpPr/>
            <p:nvPr/>
          </p:nvSpPr>
          <p:spPr>
            <a:xfrm>
              <a:off x="8950320" y="397440"/>
              <a:ext cx="388800" cy="124560"/>
            </a:xfrm>
            <a:custGeom>
              <a:avLst/>
              <a:gdLst>
                <a:gd name="textAreaLeft" fmla="*/ 0 w 388800"/>
                <a:gd name="textAreaRight" fmla="*/ 389520 w 388800"/>
                <a:gd name="textAreaTop" fmla="*/ 0 h 124560"/>
                <a:gd name="textAreaBottom" fmla="*/ 125280 h 124560"/>
              </a:gdLst>
              <a:ahLst/>
              <a:rect l="textAreaLeft" t="textAreaTop" r="textAreaRight" b="textAreaBottom"/>
              <a:pathLst>
                <a:path w="389665" h="125316">
                  <a:moveTo>
                    <a:pt x="0" y="10411"/>
                  </a:moveTo>
                  <a:lnTo>
                    <a:pt x="380397" y="125316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9666" y="117825"/>
                  </a:lnTo>
                  <a:lnTo>
                    <a:pt x="0" y="0"/>
                  </a:lnTo>
                  <a:lnTo>
                    <a:pt x="0" y="3555"/>
                  </a:lnTo>
                  <a:lnTo>
                    <a:pt x="0" y="10411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92" name="Freeform: Shape 299"/>
            <p:cNvSpPr/>
            <p:nvPr/>
          </p:nvSpPr>
          <p:spPr>
            <a:xfrm>
              <a:off x="9725400" y="226080"/>
              <a:ext cx="10080" cy="266040"/>
            </a:xfrm>
            <a:custGeom>
              <a:avLst/>
              <a:gdLst>
                <a:gd name="textAreaLeft" fmla="*/ 0 w 10080"/>
                <a:gd name="textAreaRight" fmla="*/ 10800 w 10080"/>
                <a:gd name="textAreaTop" fmla="*/ 0 h 266040"/>
                <a:gd name="textAreaBottom" fmla="*/ 266760 h 266040"/>
              </a:gdLst>
              <a:ahLst/>
              <a:rect l="textAreaLeft" t="textAreaTop" r="textAreaRight" b="textAreaBottom"/>
              <a:pathLst>
                <a:path w="10791" h="266630">
                  <a:moveTo>
                    <a:pt x="0" y="1651"/>
                  </a:moveTo>
                  <a:lnTo>
                    <a:pt x="0" y="263457"/>
                  </a:lnTo>
                  <a:lnTo>
                    <a:pt x="7110" y="265615"/>
                  </a:lnTo>
                  <a:lnTo>
                    <a:pt x="10792" y="266631"/>
                  </a:ln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cubicBezTo>
                    <a:pt x="8101" y="2323"/>
                    <a:pt x="6932" y="2781"/>
                    <a:pt x="5713" y="2793"/>
                  </a:cubicBezTo>
                  <a:lnTo>
                    <a:pt x="3936" y="2793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93" name="Freeform 782"/>
            <p:cNvSpPr/>
            <p:nvPr/>
          </p:nvSpPr>
          <p:spPr>
            <a:xfrm>
              <a:off x="8928360" y="-12600"/>
              <a:ext cx="801720" cy="240840"/>
            </a:xfrm>
            <a:custGeom>
              <a:avLst/>
              <a:gdLst>
                <a:gd name="textAreaLeft" fmla="*/ 0 w 801720"/>
                <a:gd name="textAreaRight" fmla="*/ 802440 w 801720"/>
                <a:gd name="textAreaTop" fmla="*/ 0 h 240840"/>
                <a:gd name="textAreaBottom" fmla="*/ 241560 h 240840"/>
              </a:gdLst>
              <a:ahLst/>
              <a:rect l="textAreaLeft" t="textAreaTop" r="textAreaRight" b="textAreaBottom"/>
              <a:pathLst>
                <a:path w="802500" h="241733">
                  <a:moveTo>
                    <a:pt x="0" y="0"/>
                  </a:moveTo>
                  <a:lnTo>
                    <a:pt x="35612" y="0"/>
                  </a:lnTo>
                  <a:lnTo>
                    <a:pt x="800850" y="231195"/>
                  </a:lnTo>
                  <a:lnTo>
                    <a:pt x="798437" y="233099"/>
                  </a:lnTo>
                  <a:cubicBezTo>
                    <a:pt x="798310" y="233214"/>
                    <a:pt x="798196" y="233328"/>
                    <a:pt x="798095" y="233442"/>
                  </a:cubicBezTo>
                  <a:cubicBezTo>
                    <a:pt x="796355" y="235372"/>
                    <a:pt x="796507" y="238343"/>
                    <a:pt x="798437" y="240082"/>
                  </a:cubicBezTo>
                  <a:cubicBezTo>
                    <a:pt x="799529" y="241136"/>
                    <a:pt x="800989" y="241733"/>
                    <a:pt x="802500" y="241733"/>
                  </a:cubicBezTo>
                  <a:lnTo>
                    <a:pt x="800722" y="241733"/>
                  </a:lnTo>
                  <a:lnTo>
                    <a:pt x="797041" y="240844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94" name="Freeform: Shape 303"/>
            <p:cNvSpPr/>
            <p:nvPr/>
          </p:nvSpPr>
          <p:spPr>
            <a:xfrm>
              <a:off x="9731520" y="227880"/>
              <a:ext cx="2520" cy="720"/>
            </a:xfrm>
            <a:custGeom>
              <a:avLst/>
              <a:gdLst>
                <a:gd name="textAreaLeft" fmla="*/ 0 w 2520"/>
                <a:gd name="textAreaRight" fmla="*/ 3240 w 2520"/>
                <a:gd name="textAreaTop" fmla="*/ 0 h 720"/>
                <a:gd name="textAreaBottom" fmla="*/ 1440 h 720"/>
              </a:gdLst>
              <a:ahLst/>
              <a:rect l="textAreaLeft" t="textAreaTop" r="textAreaRight" b="textAreaBottom"/>
              <a:pathLst>
                <a:path w="3301" h="1269">
                  <a:moveTo>
                    <a:pt x="0" y="1270"/>
                  </a:moveTo>
                  <a:cubicBezTo>
                    <a:pt x="1219" y="1257"/>
                    <a:pt x="2387" y="800"/>
                    <a:pt x="3301" y="0"/>
                  </a:cubicBezTo>
                  <a:cubicBezTo>
                    <a:pt x="2361" y="775"/>
                    <a:pt x="1206" y="1219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95" name="Freeform: Shape 309"/>
            <p:cNvSpPr/>
            <p:nvPr/>
          </p:nvSpPr>
          <p:spPr>
            <a:xfrm>
              <a:off x="10057320" y="-45360"/>
              <a:ext cx="10080" cy="401040"/>
            </a:xfrm>
            <a:custGeom>
              <a:avLst/>
              <a:gdLst>
                <a:gd name="textAreaLeft" fmla="*/ 0 w 10080"/>
                <a:gd name="textAreaRight" fmla="*/ 10800 w 10080"/>
                <a:gd name="textAreaTop" fmla="*/ 0 h 401040"/>
                <a:gd name="textAreaBottom" fmla="*/ 401760 h 401040"/>
              </a:gdLst>
              <a:ahLst/>
              <a:rect l="textAreaLeft" t="textAreaTop" r="textAreaRight" b="textAreaBottom"/>
              <a:pathLst>
                <a:path w="10792" h="401723">
                  <a:moveTo>
                    <a:pt x="9014" y="3682"/>
                  </a:moveTo>
                  <a:lnTo>
                    <a:pt x="0" y="11046"/>
                  </a:lnTo>
                  <a:lnTo>
                    <a:pt x="0" y="401724"/>
                  </a:lnTo>
                  <a:lnTo>
                    <a:pt x="1777" y="400200"/>
                  </a:lnTo>
                  <a:lnTo>
                    <a:pt x="10792" y="392836"/>
                  </a:lnTo>
                  <a:lnTo>
                    <a:pt x="10792" y="0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18" y="1435"/>
                    <a:pt x="10157" y="2806"/>
                    <a:pt x="9014" y="3682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96" name="Freeform: Shape 314"/>
            <p:cNvSpPr/>
            <p:nvPr/>
          </p:nvSpPr>
          <p:spPr>
            <a:xfrm>
              <a:off x="9725760" y="-50040"/>
              <a:ext cx="341640" cy="277920"/>
            </a:xfrm>
            <a:custGeom>
              <a:avLst/>
              <a:gdLst>
                <a:gd name="textAreaLeft" fmla="*/ 0 w 341640"/>
                <a:gd name="textAreaRight" fmla="*/ 342360 w 341640"/>
                <a:gd name="textAreaTop" fmla="*/ 0 h 277920"/>
                <a:gd name="textAreaBottom" fmla="*/ 278640 h 277920"/>
              </a:gdLst>
              <a:ahLst/>
              <a:rect l="textAreaLeft" t="textAreaTop" r="textAreaRight" b="textAreaBottom"/>
              <a:pathLst>
                <a:path w="342397" h="278819">
                  <a:moveTo>
                    <a:pt x="337131" y="0"/>
                  </a:moveTo>
                  <a:lnTo>
                    <a:pt x="335099" y="0"/>
                  </a:lnTo>
                  <a:lnTo>
                    <a:pt x="333957" y="635"/>
                  </a:lnTo>
                  <a:lnTo>
                    <a:pt x="333322" y="635"/>
                  </a:lnTo>
                  <a:lnTo>
                    <a:pt x="326466" y="6348"/>
                  </a:lnTo>
                  <a:lnTo>
                    <a:pt x="3966" y="268281"/>
                  </a:lnTo>
                  <a:lnTo>
                    <a:pt x="1554" y="270186"/>
                  </a:lnTo>
                  <a:cubicBezTo>
                    <a:pt x="-376" y="271925"/>
                    <a:pt x="-529" y="274896"/>
                    <a:pt x="1211" y="276826"/>
                  </a:cubicBezTo>
                  <a:cubicBezTo>
                    <a:pt x="1313" y="276940"/>
                    <a:pt x="1427" y="277055"/>
                    <a:pt x="1554" y="277169"/>
                  </a:cubicBezTo>
                  <a:cubicBezTo>
                    <a:pt x="2645" y="278223"/>
                    <a:pt x="4093" y="278820"/>
                    <a:pt x="5617" y="278820"/>
                  </a:cubicBezTo>
                  <a:cubicBezTo>
                    <a:pt x="6823" y="278769"/>
                    <a:pt x="7979" y="278324"/>
                    <a:pt x="8918" y="277550"/>
                  </a:cubicBezTo>
                  <a:lnTo>
                    <a:pt x="8918" y="277550"/>
                  </a:lnTo>
                  <a:lnTo>
                    <a:pt x="10696" y="276026"/>
                  </a:lnTo>
                  <a:lnTo>
                    <a:pt x="331671" y="15363"/>
                  </a:lnTo>
                  <a:lnTo>
                    <a:pt x="340686" y="7999"/>
                  </a:lnTo>
                  <a:cubicBezTo>
                    <a:pt x="341981" y="6970"/>
                    <a:pt x="342603" y="5320"/>
                    <a:pt x="342337" y="3682"/>
                  </a:cubicBezTo>
                  <a:lnTo>
                    <a:pt x="342337" y="3682"/>
                  </a:lnTo>
                  <a:cubicBezTo>
                    <a:pt x="342324" y="3390"/>
                    <a:pt x="342324" y="3085"/>
                    <a:pt x="342337" y="2793"/>
                  </a:cubicBezTo>
                  <a:cubicBezTo>
                    <a:pt x="342311" y="2501"/>
                    <a:pt x="342311" y="2196"/>
                    <a:pt x="342337" y="1904"/>
                  </a:cubicBezTo>
                  <a:lnTo>
                    <a:pt x="342337" y="1904"/>
                  </a:lnTo>
                  <a:lnTo>
                    <a:pt x="342337" y="1904"/>
                  </a:lnTo>
                  <a:lnTo>
                    <a:pt x="341194" y="1143"/>
                  </a:lnTo>
                  <a:lnTo>
                    <a:pt x="341194" y="1143"/>
                  </a:lnTo>
                  <a:lnTo>
                    <a:pt x="340178" y="1143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97" name="Freeform 772"/>
            <p:cNvSpPr/>
            <p:nvPr/>
          </p:nvSpPr>
          <p:spPr>
            <a:xfrm>
              <a:off x="10803240" y="89640"/>
              <a:ext cx="1276200" cy="415080"/>
            </a:xfrm>
            <a:custGeom>
              <a:avLst/>
              <a:gdLst>
                <a:gd name="textAreaLeft" fmla="*/ 0 w 1276200"/>
                <a:gd name="textAreaRight" fmla="*/ 1276920 w 1276200"/>
                <a:gd name="textAreaTop" fmla="*/ 0 h 415080"/>
                <a:gd name="textAreaBottom" fmla="*/ 415800 h 415080"/>
              </a:gdLst>
              <a:ahLst/>
              <a:rect l="textAreaLeft" t="textAreaTop" r="textAreaRight" b="textAreaBottom"/>
              <a:pathLst>
                <a:path w="1276793" h="415944">
                  <a:moveTo>
                    <a:pt x="7364" y="0"/>
                  </a:moveTo>
                  <a:lnTo>
                    <a:pt x="1273238" y="404136"/>
                  </a:lnTo>
                  <a:lnTo>
                    <a:pt x="1273238" y="411119"/>
                  </a:lnTo>
                  <a:cubicBezTo>
                    <a:pt x="1273238" y="412135"/>
                    <a:pt x="1273238" y="411246"/>
                    <a:pt x="1273238" y="412135"/>
                  </a:cubicBezTo>
                  <a:cubicBezTo>
                    <a:pt x="1273238" y="413024"/>
                    <a:pt x="1273238" y="413024"/>
                    <a:pt x="1273238" y="413024"/>
                  </a:cubicBezTo>
                  <a:lnTo>
                    <a:pt x="1273873" y="413786"/>
                  </a:lnTo>
                  <a:lnTo>
                    <a:pt x="1273873" y="414547"/>
                  </a:lnTo>
                  <a:lnTo>
                    <a:pt x="1274635" y="414547"/>
                  </a:lnTo>
                  <a:lnTo>
                    <a:pt x="1276793" y="415944"/>
                  </a:lnTo>
                  <a:lnTo>
                    <a:pt x="0" y="8380"/>
                  </a:lnTo>
                  <a:cubicBezTo>
                    <a:pt x="673" y="8519"/>
                    <a:pt x="1359" y="8519"/>
                    <a:pt x="2032" y="8380"/>
                  </a:cubicBezTo>
                  <a:cubicBezTo>
                    <a:pt x="2032" y="8380"/>
                    <a:pt x="2044" y="8380"/>
                    <a:pt x="2044" y="8380"/>
                  </a:cubicBezTo>
                  <a:cubicBezTo>
                    <a:pt x="4850" y="8519"/>
                    <a:pt x="7225" y="6361"/>
                    <a:pt x="7364" y="3555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98" name="Freeform: Shape 316"/>
            <p:cNvSpPr/>
            <p:nvPr/>
          </p:nvSpPr>
          <p:spPr>
            <a:xfrm>
              <a:off x="12075120" y="89640"/>
              <a:ext cx="10080" cy="409680"/>
            </a:xfrm>
            <a:custGeom>
              <a:avLst/>
              <a:gdLst>
                <a:gd name="textAreaLeft" fmla="*/ 0 w 10080"/>
                <a:gd name="textAreaRight" fmla="*/ 10800 w 10080"/>
                <a:gd name="textAreaTop" fmla="*/ 0 h 409680"/>
                <a:gd name="textAreaBottom" fmla="*/ 410400 h 409680"/>
              </a:gdLst>
              <a:ahLst/>
              <a:rect l="textAreaLeft" t="textAreaTop" r="textAreaRight" b="textAreaBottom"/>
              <a:pathLst>
                <a:path w="10633" h="410357">
                  <a:moveTo>
                    <a:pt x="95" y="0"/>
                  </a:moveTo>
                  <a:lnTo>
                    <a:pt x="95" y="410358"/>
                  </a:lnTo>
                  <a:lnTo>
                    <a:pt x="95" y="410358"/>
                  </a:lnTo>
                  <a:cubicBezTo>
                    <a:pt x="-32" y="409811"/>
                    <a:pt x="-32" y="409253"/>
                    <a:pt x="95" y="408707"/>
                  </a:cubicBezTo>
                  <a:cubicBezTo>
                    <a:pt x="1250" y="406079"/>
                    <a:pt x="4196" y="404707"/>
                    <a:pt x="6952" y="405533"/>
                  </a:cubicBezTo>
                  <a:lnTo>
                    <a:pt x="10633" y="406675"/>
                  </a:lnTo>
                  <a:lnTo>
                    <a:pt x="10633" y="3301"/>
                  </a:lnTo>
                  <a:lnTo>
                    <a:pt x="3523" y="1143"/>
                  </a:lnTo>
                  <a:lnTo>
                    <a:pt x="3523" y="1143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99" name="Freeform: Shape 321"/>
            <p:cNvSpPr/>
            <p:nvPr/>
          </p:nvSpPr>
          <p:spPr>
            <a:xfrm>
              <a:off x="12076200" y="88920"/>
              <a:ext cx="360" cy="360"/>
            </a:xfrm>
            <a:custGeom>
              <a:avLst/>
              <a:gdLst>
                <a:gd name="textAreaLeft" fmla="*/ 0 w 360"/>
                <a:gd name="textAreaRight" fmla="*/ 1440 w 360"/>
                <a:gd name="textAreaTop" fmla="*/ 0 h 360"/>
                <a:gd name="textAreaBottom" fmla="*/ 1440 h 360"/>
              </a:gdLst>
              <a:ahLst/>
              <a:rect l="textAreaLeft" t="textAreaTop" r="textAreaRight" b="textAreaBottom"/>
              <a:pathLst>
                <a:path w="634" h="634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00" name="Freeform: Shape 322"/>
            <p:cNvSpPr/>
            <p:nvPr/>
          </p:nvSpPr>
          <p:spPr>
            <a:xfrm>
              <a:off x="12076920" y="-10080"/>
              <a:ext cx="113760" cy="93600"/>
            </a:xfrm>
            <a:custGeom>
              <a:avLst/>
              <a:gdLst>
                <a:gd name="textAreaLeft" fmla="*/ 0 w 113760"/>
                <a:gd name="textAreaRight" fmla="*/ 114480 w 113760"/>
                <a:gd name="textAreaTop" fmla="*/ 0 h 93600"/>
                <a:gd name="textAreaBottom" fmla="*/ 94320 h 93600"/>
              </a:gdLst>
              <a:ahLst/>
              <a:rect l="textAreaLeft" t="textAreaTop" r="textAreaRight" b="textAreaBottom"/>
              <a:pathLst>
                <a:path w="114652" h="94336">
                  <a:moveTo>
                    <a:pt x="0" y="92813"/>
                  </a:moveTo>
                  <a:lnTo>
                    <a:pt x="0" y="92813"/>
                  </a:lnTo>
                  <a:cubicBezTo>
                    <a:pt x="1486" y="91480"/>
                    <a:pt x="3568" y="91048"/>
                    <a:pt x="5460" y="91670"/>
                  </a:cubicBezTo>
                  <a:lnTo>
                    <a:pt x="14347" y="94336"/>
                  </a:lnTo>
                  <a:lnTo>
                    <a:pt x="114653" y="12697"/>
                  </a:lnTo>
                  <a:lnTo>
                    <a:pt x="114653" y="0"/>
                  </a:lnTo>
                  <a:lnTo>
                    <a:pt x="2540" y="91162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01" name="Freeform: Shape 324"/>
            <p:cNvSpPr/>
            <p:nvPr/>
          </p:nvSpPr>
          <p:spPr>
            <a:xfrm>
              <a:off x="10472400" y="-4320"/>
              <a:ext cx="11880" cy="11880"/>
            </a:xfrm>
            <a:custGeom>
              <a:avLst/>
              <a:gdLst>
                <a:gd name="textAreaLeft" fmla="*/ 0 w 11880"/>
                <a:gd name="textAreaRight" fmla="*/ 12600 w 11880"/>
                <a:gd name="textAreaTop" fmla="*/ 0 h 11880"/>
                <a:gd name="textAreaBottom" fmla="*/ 12600 h 11880"/>
              </a:gdLst>
              <a:ahLst/>
              <a:rect l="textAreaLeft" t="textAreaTop" r="textAreaRight" b="textAreaBottom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02" name="Freeform: Shape 325"/>
            <p:cNvSpPr/>
            <p:nvPr/>
          </p:nvSpPr>
          <p:spPr>
            <a:xfrm>
              <a:off x="10474560" y="-7920"/>
              <a:ext cx="360" cy="360"/>
            </a:xfrm>
            <a:custGeom>
              <a:avLst/>
              <a:gdLst>
                <a:gd name="textAreaLeft" fmla="*/ 0 w 360"/>
                <a:gd name="textAreaRight" fmla="*/ 1440 w 360"/>
                <a:gd name="textAreaTop" fmla="*/ 0 h 360"/>
                <a:gd name="textAreaBottom" fmla="*/ 1440 h 360"/>
              </a:gdLst>
              <a:ahLst/>
              <a:rect l="textAreaLeft" t="textAreaTop" r="textAreaRight" b="textAreaBottom"/>
              <a:pathLst>
                <a:path w="56" h="888">
                  <a:moveTo>
                    <a:pt x="10" y="762"/>
                  </a:moveTo>
                  <a:cubicBezTo>
                    <a:pt x="73" y="508"/>
                    <a:pt x="73" y="254"/>
                    <a:pt x="10" y="0"/>
                  </a:cubicBezTo>
                  <a:cubicBezTo>
                    <a:pt x="-3" y="292"/>
                    <a:pt x="-3" y="597"/>
                    <a:pt x="10" y="889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03" name="Freeform: Shape 338"/>
            <p:cNvSpPr/>
            <p:nvPr/>
          </p:nvSpPr>
          <p:spPr>
            <a:xfrm>
              <a:off x="7815600" y="1046880"/>
              <a:ext cx="38160" cy="36360"/>
            </a:xfrm>
            <a:custGeom>
              <a:avLst/>
              <a:gdLst>
                <a:gd name="textAreaLeft" fmla="*/ 0 w 38160"/>
                <a:gd name="textAreaRight" fmla="*/ 38880 w 38160"/>
                <a:gd name="textAreaTop" fmla="*/ 0 h 36360"/>
                <a:gd name="textAreaBottom" fmla="*/ 37080 h 36360"/>
              </a:gdLst>
              <a:ahLst/>
              <a:rect l="textAreaLeft" t="textAreaTop" r="textAreaRight" b="textAreaBottom"/>
              <a:pathLst>
                <a:path w="38979" h="36947">
                  <a:moveTo>
                    <a:pt x="28187" y="2158"/>
                  </a:moveTo>
                  <a:lnTo>
                    <a:pt x="28187" y="0"/>
                  </a:lnTo>
                  <a:lnTo>
                    <a:pt x="0" y="23108"/>
                  </a:lnTo>
                  <a:lnTo>
                    <a:pt x="0" y="34154"/>
                  </a:lnTo>
                  <a:lnTo>
                    <a:pt x="0" y="34154"/>
                  </a:lnTo>
                  <a:cubicBezTo>
                    <a:pt x="64" y="34535"/>
                    <a:pt x="64" y="34916"/>
                    <a:pt x="0" y="35297"/>
                  </a:cubicBezTo>
                  <a:cubicBezTo>
                    <a:pt x="0" y="35297"/>
                    <a:pt x="0" y="35297"/>
                    <a:pt x="0" y="36059"/>
                  </a:cubicBezTo>
                  <a:lnTo>
                    <a:pt x="0" y="36059"/>
                  </a:lnTo>
                  <a:lnTo>
                    <a:pt x="0" y="36947"/>
                  </a:lnTo>
                  <a:lnTo>
                    <a:pt x="0" y="36947"/>
                  </a:lnTo>
                  <a:lnTo>
                    <a:pt x="38979" y="4952"/>
                  </a:lnTo>
                  <a:lnTo>
                    <a:pt x="38979" y="4952"/>
                  </a:lnTo>
                  <a:cubicBezTo>
                    <a:pt x="37900" y="5815"/>
                    <a:pt x="36555" y="6310"/>
                    <a:pt x="35170" y="6348"/>
                  </a:cubicBezTo>
                  <a:cubicBezTo>
                    <a:pt x="32479" y="7351"/>
                    <a:pt x="29482" y="5993"/>
                    <a:pt x="28466" y="3301"/>
                  </a:cubicBezTo>
                  <a:cubicBezTo>
                    <a:pt x="28339" y="2933"/>
                    <a:pt x="28238" y="2552"/>
                    <a:pt x="28187" y="2158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920" bIns="-792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04" name="Freeform: Shape 339"/>
            <p:cNvSpPr/>
            <p:nvPr/>
          </p:nvSpPr>
          <p:spPr>
            <a:xfrm>
              <a:off x="7804800" y="876240"/>
              <a:ext cx="10080" cy="204120"/>
            </a:xfrm>
            <a:custGeom>
              <a:avLst/>
              <a:gdLst>
                <a:gd name="textAreaLeft" fmla="*/ 0 w 10080"/>
                <a:gd name="textAreaRight" fmla="*/ 10800 w 10080"/>
                <a:gd name="textAreaTop" fmla="*/ 0 h 204120"/>
                <a:gd name="textAreaBottom" fmla="*/ 204840 h 204120"/>
              </a:gdLst>
              <a:ahLst/>
              <a:rect l="textAreaLeft" t="textAreaTop" r="textAreaRight" b="textAreaBottom"/>
              <a:pathLst>
                <a:path w="10792" h="204670">
                  <a:moveTo>
                    <a:pt x="10792" y="193879"/>
                  </a:move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lnTo>
                    <a:pt x="0" y="8761"/>
                  </a:lnTo>
                  <a:lnTo>
                    <a:pt x="0" y="202766"/>
                  </a:lnTo>
                  <a:lnTo>
                    <a:pt x="1778" y="201243"/>
                  </a:lnTo>
                  <a:cubicBezTo>
                    <a:pt x="3974" y="199364"/>
                    <a:pt x="7212" y="199364"/>
                    <a:pt x="9396" y="201243"/>
                  </a:cubicBezTo>
                  <a:cubicBezTo>
                    <a:pt x="10297" y="202157"/>
                    <a:pt x="10805" y="203388"/>
                    <a:pt x="10792" y="204671"/>
                  </a:cubicBezTo>
                  <a:lnTo>
                    <a:pt x="10792" y="204671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05" name="Freeform: Shape 340"/>
            <p:cNvSpPr/>
            <p:nvPr/>
          </p:nvSpPr>
          <p:spPr>
            <a:xfrm>
              <a:off x="7263360" y="705600"/>
              <a:ext cx="11880" cy="11880"/>
            </a:xfrm>
            <a:custGeom>
              <a:avLst/>
              <a:gdLst>
                <a:gd name="textAreaLeft" fmla="*/ 0 w 11880"/>
                <a:gd name="textAreaRight" fmla="*/ 12600 w 11880"/>
                <a:gd name="textAreaTop" fmla="*/ 0 h 11880"/>
                <a:gd name="textAreaBottom" fmla="*/ 12600 h 11880"/>
              </a:gdLst>
              <a:ahLst/>
              <a:rect l="textAreaLeft" t="textAreaTop" r="textAreaRight" b="textAreaBottom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06" name="Freeform: Shape 341"/>
            <p:cNvSpPr/>
            <p:nvPr/>
          </p:nvSpPr>
          <p:spPr>
            <a:xfrm>
              <a:off x="7266240" y="704880"/>
              <a:ext cx="11880" cy="11880"/>
            </a:xfrm>
            <a:custGeom>
              <a:avLst/>
              <a:gdLst>
                <a:gd name="textAreaLeft" fmla="*/ 0 w 11880"/>
                <a:gd name="textAreaRight" fmla="*/ 12600 w 11880"/>
                <a:gd name="textAreaTop" fmla="*/ 0 h 11880"/>
                <a:gd name="textAreaBottom" fmla="*/ 12600 h 11880"/>
              </a:gdLst>
              <a:ahLst/>
              <a:rect l="textAreaLeft" t="textAreaTop" r="textAreaRight" b="textAreaBottom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07" name="Freeform: Shape 342"/>
            <p:cNvSpPr/>
            <p:nvPr/>
          </p:nvSpPr>
          <p:spPr>
            <a:xfrm>
              <a:off x="7264440" y="705600"/>
              <a:ext cx="11880" cy="11880"/>
            </a:xfrm>
            <a:custGeom>
              <a:avLst/>
              <a:gdLst>
                <a:gd name="textAreaLeft" fmla="*/ 0 w 11880"/>
                <a:gd name="textAreaRight" fmla="*/ 12600 w 11880"/>
                <a:gd name="textAreaTop" fmla="*/ 0 h 11880"/>
                <a:gd name="textAreaBottom" fmla="*/ 12600 h 11880"/>
              </a:gdLst>
              <a:ahLst/>
              <a:rect l="textAreaLeft" t="textAreaTop" r="textAreaRight" b="textAreaBottom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08" name="Freeform: Shape 343"/>
            <p:cNvSpPr/>
            <p:nvPr/>
          </p:nvSpPr>
          <p:spPr>
            <a:xfrm>
              <a:off x="7268400" y="715320"/>
              <a:ext cx="540000" cy="160200"/>
            </a:xfrm>
            <a:custGeom>
              <a:avLst/>
              <a:gdLst>
                <a:gd name="textAreaLeft" fmla="*/ 0 w 540000"/>
                <a:gd name="textAreaRight" fmla="*/ 540720 w 540000"/>
                <a:gd name="textAreaTop" fmla="*/ 0 h 160200"/>
                <a:gd name="textAreaBottom" fmla="*/ 160920 h 160200"/>
              </a:gdLst>
              <a:ahLst/>
              <a:rect l="textAreaLeft" t="textAreaTop" r="textAreaRight" b="textAreaBottom"/>
              <a:pathLst>
                <a:path w="540631" h="160740">
                  <a:moveTo>
                    <a:pt x="538219" y="155154"/>
                  </a:moveTo>
                  <a:lnTo>
                    <a:pt x="538219" y="155154"/>
                  </a:lnTo>
                  <a:lnTo>
                    <a:pt x="540631" y="153249"/>
                  </a:lnTo>
                  <a:lnTo>
                    <a:pt x="135729" y="30853"/>
                  </a:lnTo>
                  <a:lnTo>
                    <a:pt x="254" y="0"/>
                  </a:lnTo>
                  <a:lnTo>
                    <a:pt x="0" y="254"/>
                  </a:lnTo>
                  <a:lnTo>
                    <a:pt x="531362" y="160740"/>
                  </a:lnTo>
                  <a:lnTo>
                    <a:pt x="538219" y="155154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09" name="Freeform: Shape 344"/>
            <p:cNvSpPr/>
            <p:nvPr/>
          </p:nvSpPr>
          <p:spPr>
            <a:xfrm>
              <a:off x="7854120" y="840240"/>
              <a:ext cx="11880" cy="11880"/>
            </a:xfrm>
            <a:custGeom>
              <a:avLst/>
              <a:gdLst>
                <a:gd name="textAreaLeft" fmla="*/ 0 w 11880"/>
                <a:gd name="textAreaRight" fmla="*/ 12600 w 11880"/>
                <a:gd name="textAreaTop" fmla="*/ 0 h 11880"/>
                <a:gd name="textAreaBottom" fmla="*/ 12600 h 11880"/>
              </a:gdLst>
              <a:ahLst/>
              <a:rect l="textAreaLeft" t="textAreaTop" r="textAreaRight" b="textAreaBottom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10" name="Freeform: Shape 345"/>
            <p:cNvSpPr/>
            <p:nvPr/>
          </p:nvSpPr>
          <p:spPr>
            <a:xfrm>
              <a:off x="7854480" y="841320"/>
              <a:ext cx="360" cy="360"/>
            </a:xfrm>
            <a:custGeom>
              <a:avLst/>
              <a:gdLst>
                <a:gd name="textAreaLeft" fmla="*/ 0 w 360"/>
                <a:gd name="textAreaRight" fmla="*/ 1440 w 360"/>
                <a:gd name="textAreaTop" fmla="*/ 0 h 360"/>
                <a:gd name="textAreaBottom" fmla="*/ 1440 h 360"/>
              </a:gdLst>
              <a:ahLst/>
              <a:rect l="textAreaLeft" t="textAreaTop" r="textAreaRight" b="textAreaBottom"/>
              <a:pathLst>
                <a:path w="47" h="761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11" name="Freeform: Shape 346"/>
            <p:cNvSpPr/>
            <p:nvPr/>
          </p:nvSpPr>
          <p:spPr>
            <a:xfrm>
              <a:off x="7851600" y="838800"/>
              <a:ext cx="360" cy="11880"/>
            </a:xfrm>
            <a:custGeom>
              <a:avLst/>
              <a:gdLst>
                <a:gd name="textAreaLeft" fmla="*/ 0 w 360"/>
                <a:gd name="textAreaRight" fmla="*/ 1440 w 360"/>
                <a:gd name="textAreaTop" fmla="*/ 0 h 11880"/>
                <a:gd name="textAreaBottom" fmla="*/ 12600 h 11880"/>
              </a:gdLst>
              <a:ahLst/>
              <a:rect l="textAreaLeft" t="textAreaTop" r="textAreaRight" b="textAreaBottom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12" name="Freeform: Shape 347"/>
            <p:cNvSpPr/>
            <p:nvPr/>
          </p:nvSpPr>
          <p:spPr>
            <a:xfrm>
              <a:off x="7263360" y="705600"/>
              <a:ext cx="360" cy="360"/>
            </a:xfrm>
            <a:custGeom>
              <a:avLst/>
              <a:gdLst>
                <a:gd name="textAreaLeft" fmla="*/ 0 w 360"/>
                <a:gd name="textAreaRight" fmla="*/ 1440 w 360"/>
                <a:gd name="textAreaTop" fmla="*/ 0 h 360"/>
                <a:gd name="textAreaBottom" fmla="*/ 1440 h 360"/>
              </a:gdLst>
              <a:ahLst/>
              <a:rect l="textAreaLeft" t="textAreaTop" r="textAreaRight" b="textAreaBottom"/>
              <a:pathLst>
                <a:path w="888" h="47">
                  <a:moveTo>
                    <a:pt x="889" y="48"/>
                  </a:moveTo>
                  <a:lnTo>
                    <a:pt x="889" y="48"/>
                  </a:lnTo>
                  <a:cubicBezTo>
                    <a:pt x="597" y="-16"/>
                    <a:pt x="292" y="-16"/>
                    <a:pt x="0" y="48"/>
                  </a:cubicBezTo>
                  <a:lnTo>
                    <a:pt x="0" y="48"/>
                  </a:lnTo>
                  <a:cubicBezTo>
                    <a:pt x="292" y="-3"/>
                    <a:pt x="597" y="-3"/>
                    <a:pt x="889" y="48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13" name="Freeform: Shape 348"/>
            <p:cNvSpPr/>
            <p:nvPr/>
          </p:nvSpPr>
          <p:spPr>
            <a:xfrm>
              <a:off x="7265160" y="705600"/>
              <a:ext cx="360" cy="11880"/>
            </a:xfrm>
            <a:custGeom>
              <a:avLst/>
              <a:gdLst>
                <a:gd name="textAreaLeft" fmla="*/ 0 w 360"/>
                <a:gd name="textAreaRight" fmla="*/ 1080 w 360"/>
                <a:gd name="textAreaTop" fmla="*/ 0 h 11880"/>
                <a:gd name="textAreaBottom" fmla="*/ 12600 h 11880"/>
              </a:gdLst>
              <a:ahLst/>
              <a:rect l="textAreaLeft" t="textAreaTop" r="textAreaRight" b="textAreaBottom"/>
              <a:pathLst>
                <a:path w="1143" h="12696">
                  <a:moveTo>
                    <a:pt x="1016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14" name="Freeform: Shape 349"/>
            <p:cNvSpPr/>
            <p:nvPr/>
          </p:nvSpPr>
          <p:spPr>
            <a:xfrm>
              <a:off x="7267680" y="705600"/>
              <a:ext cx="582480" cy="138960"/>
            </a:xfrm>
            <a:custGeom>
              <a:avLst/>
              <a:gdLst>
                <a:gd name="textAreaLeft" fmla="*/ 0 w 582480"/>
                <a:gd name="textAreaRight" fmla="*/ 583200 w 582480"/>
                <a:gd name="textAreaTop" fmla="*/ 0 h 138960"/>
                <a:gd name="textAreaBottom" fmla="*/ 139680 h 138960"/>
              </a:gdLst>
              <a:ahLst/>
              <a:rect l="textAreaLeft" t="textAreaTop" r="textAreaRight" b="textAreaBottom"/>
              <a:pathLst>
                <a:path w="583037" h="139663">
                  <a:moveTo>
                    <a:pt x="3301" y="7364"/>
                  </a:moveTo>
                  <a:lnTo>
                    <a:pt x="1143" y="9649"/>
                  </a:lnTo>
                  <a:lnTo>
                    <a:pt x="136618" y="40503"/>
                  </a:lnTo>
                  <a:lnTo>
                    <a:pt x="570468" y="139664"/>
                  </a:lnTo>
                  <a:lnTo>
                    <a:pt x="578086" y="133442"/>
                  </a:lnTo>
                  <a:lnTo>
                    <a:pt x="578849" y="133442"/>
                  </a:lnTo>
                  <a:lnTo>
                    <a:pt x="579737" y="133442"/>
                  </a:lnTo>
                  <a:lnTo>
                    <a:pt x="580880" y="133442"/>
                  </a:lnTo>
                  <a:lnTo>
                    <a:pt x="581769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762" y="0"/>
                  </a:lnTo>
                  <a:lnTo>
                    <a:pt x="0" y="0"/>
                  </a:lnTo>
                  <a:cubicBezTo>
                    <a:pt x="1104" y="51"/>
                    <a:pt x="2171" y="457"/>
                    <a:pt x="3047" y="1143"/>
                  </a:cubicBezTo>
                  <a:cubicBezTo>
                    <a:pt x="4812" y="2806"/>
                    <a:pt x="4926" y="5574"/>
                    <a:pt x="3301" y="7364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15" name="Freeform: Shape 350"/>
            <p:cNvSpPr/>
            <p:nvPr/>
          </p:nvSpPr>
          <p:spPr>
            <a:xfrm>
              <a:off x="7849080" y="837360"/>
              <a:ext cx="11880" cy="11880"/>
            </a:xfrm>
            <a:custGeom>
              <a:avLst/>
              <a:gdLst>
                <a:gd name="textAreaLeft" fmla="*/ 0 w 11880"/>
                <a:gd name="textAreaRight" fmla="*/ 12600 w 11880"/>
                <a:gd name="textAreaTop" fmla="*/ 0 h 11880"/>
                <a:gd name="textAreaBottom" fmla="*/ 12600 h 11880"/>
              </a:gdLst>
              <a:ahLst/>
              <a:rect l="textAreaLeft" t="textAreaTop" r="textAreaRight" b="textAreaBottom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16" name="Freeform: Shape 351"/>
            <p:cNvSpPr/>
            <p:nvPr/>
          </p:nvSpPr>
          <p:spPr>
            <a:xfrm>
              <a:off x="7850520" y="838080"/>
              <a:ext cx="360" cy="11880"/>
            </a:xfrm>
            <a:custGeom>
              <a:avLst/>
              <a:gdLst>
                <a:gd name="textAreaLeft" fmla="*/ 0 w 360"/>
                <a:gd name="textAreaRight" fmla="*/ 1440 w 360"/>
                <a:gd name="textAreaTop" fmla="*/ 0 h 11880"/>
                <a:gd name="textAreaBottom" fmla="*/ 12600 h 11880"/>
              </a:gdLst>
              <a:ahLst/>
              <a:rect l="textAreaLeft" t="textAreaTop" r="textAreaRight" b="textAreaBottom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17" name="Freeform: Shape 352"/>
            <p:cNvSpPr/>
            <p:nvPr/>
          </p:nvSpPr>
          <p:spPr>
            <a:xfrm>
              <a:off x="7843320" y="841680"/>
              <a:ext cx="9360" cy="211680"/>
            </a:xfrm>
            <a:custGeom>
              <a:avLst/>
              <a:gdLst>
                <a:gd name="textAreaLeft" fmla="*/ 0 w 9360"/>
                <a:gd name="textAreaRight" fmla="*/ 10080 w 9360"/>
                <a:gd name="textAreaTop" fmla="*/ 0 h 211680"/>
                <a:gd name="textAreaBottom" fmla="*/ 212400 h 211680"/>
              </a:gdLst>
              <a:ahLst/>
              <a:rect l="textAreaLeft" t="textAreaTop" r="textAreaRight" b="textAreaBottom"/>
              <a:pathLst>
                <a:path w="10030" h="212417">
                  <a:moveTo>
                    <a:pt x="9015" y="4444"/>
                  </a:moveTo>
                  <a:lnTo>
                    <a:pt x="0" y="11681"/>
                  </a:lnTo>
                  <a:lnTo>
                    <a:pt x="0" y="207464"/>
                  </a:lnTo>
                  <a:cubicBezTo>
                    <a:pt x="140" y="210296"/>
                    <a:pt x="2502" y="212492"/>
                    <a:pt x="5333" y="212416"/>
                  </a:cubicBezTo>
                  <a:cubicBezTo>
                    <a:pt x="6717" y="212378"/>
                    <a:pt x="8063" y="211883"/>
                    <a:pt x="9142" y="211019"/>
                  </a:cubicBezTo>
                  <a:lnTo>
                    <a:pt x="9777" y="210131"/>
                  </a:lnTo>
                  <a:lnTo>
                    <a:pt x="9777" y="209496"/>
                  </a:lnTo>
                  <a:lnTo>
                    <a:pt x="9777" y="208734"/>
                  </a:lnTo>
                  <a:cubicBezTo>
                    <a:pt x="9840" y="208353"/>
                    <a:pt x="9840" y="207972"/>
                    <a:pt x="9777" y="207591"/>
                  </a:cubicBezTo>
                  <a:lnTo>
                    <a:pt x="9777" y="207591"/>
                  </a:lnTo>
                  <a:lnTo>
                    <a:pt x="9777" y="0"/>
                  </a:lnTo>
                  <a:cubicBezTo>
                    <a:pt x="10298" y="1511"/>
                    <a:pt x="10005" y="3187"/>
                    <a:pt x="9015" y="4444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18" name="Freeform: Shape 353"/>
            <p:cNvSpPr/>
            <p:nvPr/>
          </p:nvSpPr>
          <p:spPr>
            <a:xfrm>
              <a:off x="7854120" y="840600"/>
              <a:ext cx="11880" cy="11880"/>
            </a:xfrm>
            <a:custGeom>
              <a:avLst/>
              <a:gdLst>
                <a:gd name="textAreaLeft" fmla="*/ 0 w 11880"/>
                <a:gd name="textAreaRight" fmla="*/ 12600 w 11880"/>
                <a:gd name="textAreaTop" fmla="*/ 0 h 11880"/>
                <a:gd name="textAreaBottom" fmla="*/ 12600 h 11880"/>
              </a:gdLst>
              <a:ahLst/>
              <a:rect l="textAreaLeft" t="textAreaTop" r="textAreaRight" b="textAreaBottom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19" name="Freeform: Shape 354"/>
            <p:cNvSpPr/>
            <p:nvPr/>
          </p:nvSpPr>
          <p:spPr>
            <a:xfrm>
              <a:off x="7853040" y="839160"/>
              <a:ext cx="11880" cy="11880"/>
            </a:xfrm>
            <a:custGeom>
              <a:avLst/>
              <a:gdLst>
                <a:gd name="textAreaLeft" fmla="*/ 0 w 11880"/>
                <a:gd name="textAreaRight" fmla="*/ 12600 w 11880"/>
                <a:gd name="textAreaTop" fmla="*/ 0 h 11880"/>
                <a:gd name="textAreaBottom" fmla="*/ 12600 h 11880"/>
              </a:gdLst>
              <a:ahLst/>
              <a:rect l="textAreaLeft" t="textAreaTop" r="textAreaRight" b="textAreaBottom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20" name="Freeform: Shape 355"/>
            <p:cNvSpPr/>
            <p:nvPr/>
          </p:nvSpPr>
          <p:spPr>
            <a:xfrm>
              <a:off x="7806600" y="837360"/>
              <a:ext cx="47520" cy="37800"/>
            </a:xfrm>
            <a:custGeom>
              <a:avLst/>
              <a:gdLst>
                <a:gd name="textAreaLeft" fmla="*/ 0 w 47520"/>
                <a:gd name="textAreaRight" fmla="*/ 48240 w 47520"/>
                <a:gd name="textAreaTop" fmla="*/ 0 h 37800"/>
                <a:gd name="textAreaBottom" fmla="*/ 38520 h 37800"/>
              </a:gdLst>
              <a:ahLst/>
              <a:rect l="textAreaLeft" t="textAreaTop" r="textAreaRight" b="textAreaBottom"/>
              <a:pathLst>
                <a:path w="48317" h="38597">
                  <a:moveTo>
                    <a:pt x="42661" y="0"/>
                  </a:moveTo>
                  <a:lnTo>
                    <a:pt x="41772" y="0"/>
                  </a:lnTo>
                  <a:lnTo>
                    <a:pt x="40629" y="0"/>
                  </a:lnTo>
                  <a:lnTo>
                    <a:pt x="39741" y="0"/>
                  </a:lnTo>
                  <a:lnTo>
                    <a:pt x="38979" y="0"/>
                  </a:lnTo>
                  <a:lnTo>
                    <a:pt x="31361" y="6221"/>
                  </a:lnTo>
                  <a:lnTo>
                    <a:pt x="2285" y="29710"/>
                  </a:lnTo>
                  <a:lnTo>
                    <a:pt x="0" y="31615"/>
                  </a:lnTo>
                  <a:lnTo>
                    <a:pt x="0" y="31615"/>
                  </a:lnTo>
                  <a:cubicBezTo>
                    <a:pt x="2196" y="29736"/>
                    <a:pt x="5434" y="29736"/>
                    <a:pt x="7618" y="31615"/>
                  </a:cubicBezTo>
                  <a:cubicBezTo>
                    <a:pt x="9547" y="33354"/>
                    <a:pt x="9700" y="36325"/>
                    <a:pt x="7960" y="38255"/>
                  </a:cubicBezTo>
                  <a:cubicBezTo>
                    <a:pt x="7859" y="38369"/>
                    <a:pt x="7745" y="38484"/>
                    <a:pt x="7618" y="38598"/>
                  </a:cubicBezTo>
                  <a:lnTo>
                    <a:pt x="7618" y="38598"/>
                  </a:lnTo>
                  <a:lnTo>
                    <a:pt x="9396" y="37074"/>
                  </a:lnTo>
                  <a:lnTo>
                    <a:pt x="37582" y="14220"/>
                  </a:lnTo>
                  <a:lnTo>
                    <a:pt x="46597" y="6983"/>
                  </a:lnTo>
                  <a:cubicBezTo>
                    <a:pt x="47904" y="5904"/>
                    <a:pt x="48540" y="4215"/>
                    <a:pt x="48248" y="2539"/>
                  </a:cubicBezTo>
                  <a:lnTo>
                    <a:pt x="48248" y="2539"/>
                  </a:lnTo>
                  <a:cubicBezTo>
                    <a:pt x="48248" y="2539"/>
                    <a:pt x="48248" y="2539"/>
                    <a:pt x="48248" y="1904"/>
                  </a:cubicBezTo>
                  <a:cubicBezTo>
                    <a:pt x="48311" y="1612"/>
                    <a:pt x="48311" y="1308"/>
                    <a:pt x="48248" y="1016"/>
                  </a:cubicBezTo>
                  <a:lnTo>
                    <a:pt x="48248" y="1016"/>
                  </a:lnTo>
                  <a:lnTo>
                    <a:pt x="48248" y="1016"/>
                  </a:lnTo>
                  <a:lnTo>
                    <a:pt x="48248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6343" y="1016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6480" bIns="-648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21" name="Freeform: Shape 391"/>
            <p:cNvSpPr/>
            <p:nvPr/>
          </p:nvSpPr>
          <p:spPr>
            <a:xfrm>
              <a:off x="9147600" y="1283400"/>
              <a:ext cx="1253520" cy="375480"/>
            </a:xfrm>
            <a:custGeom>
              <a:avLst/>
              <a:gdLst>
                <a:gd name="textAreaLeft" fmla="*/ 0 w 1253520"/>
                <a:gd name="textAreaRight" fmla="*/ 1254240 w 1253520"/>
                <a:gd name="textAreaTop" fmla="*/ 0 h 375480"/>
                <a:gd name="textAreaBottom" fmla="*/ 376200 h 375480"/>
              </a:gdLst>
              <a:ahLst/>
              <a:rect l="textAreaLeft" t="textAreaTop" r="textAreaRight" b="textAreaBottom"/>
              <a:pathLst>
                <a:path w="1254319" h="376203">
                  <a:moveTo>
                    <a:pt x="1254319" y="368585"/>
                  </a:moveTo>
                  <a:lnTo>
                    <a:pt x="94083" y="1879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45812" y="376203"/>
                  </a:lnTo>
                  <a:lnTo>
                    <a:pt x="1252796" y="370617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22" name="Freeform: Shape 392"/>
            <p:cNvSpPr/>
            <p:nvPr/>
          </p:nvSpPr>
          <p:spPr>
            <a:xfrm>
              <a:off x="10398960" y="1549440"/>
              <a:ext cx="140760" cy="106560"/>
            </a:xfrm>
            <a:custGeom>
              <a:avLst/>
              <a:gdLst>
                <a:gd name="textAreaLeft" fmla="*/ 0 w 140760"/>
                <a:gd name="textAreaRight" fmla="*/ 141480 w 140760"/>
                <a:gd name="textAreaTop" fmla="*/ 0 h 106560"/>
                <a:gd name="textAreaBottom" fmla="*/ 107280 h 106560"/>
              </a:gdLst>
              <a:ahLst/>
              <a:rect l="textAreaLeft" t="textAreaTop" r="textAreaRight" b="textAreaBottom"/>
              <a:pathLst>
                <a:path w="141315" h="107287">
                  <a:moveTo>
                    <a:pt x="139665" y="2032"/>
                  </a:moveTo>
                  <a:lnTo>
                    <a:pt x="129254" y="0"/>
                  </a:lnTo>
                  <a:lnTo>
                    <a:pt x="2285" y="102716"/>
                  </a:lnTo>
                  <a:lnTo>
                    <a:pt x="0" y="104621"/>
                  </a:lnTo>
                  <a:lnTo>
                    <a:pt x="0" y="104621"/>
                  </a:lnTo>
                  <a:lnTo>
                    <a:pt x="1016" y="104621"/>
                  </a:lnTo>
                  <a:lnTo>
                    <a:pt x="1905" y="104621"/>
                  </a:lnTo>
                  <a:lnTo>
                    <a:pt x="5587" y="104621"/>
                  </a:lnTo>
                  <a:lnTo>
                    <a:pt x="14347" y="107287"/>
                  </a:lnTo>
                  <a:lnTo>
                    <a:pt x="141316" y="3555"/>
                  </a:lnTo>
                  <a:lnTo>
                    <a:pt x="138776" y="3555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23" name="Freeform: Shape 432"/>
            <p:cNvSpPr/>
            <p:nvPr/>
          </p:nvSpPr>
          <p:spPr>
            <a:xfrm>
              <a:off x="6533640" y="1657440"/>
              <a:ext cx="11880" cy="11880"/>
            </a:xfrm>
            <a:custGeom>
              <a:avLst/>
              <a:gdLst>
                <a:gd name="textAreaLeft" fmla="*/ 0 w 11880"/>
                <a:gd name="textAreaRight" fmla="*/ 12600 w 11880"/>
                <a:gd name="textAreaTop" fmla="*/ 0 h 11880"/>
                <a:gd name="textAreaBottom" fmla="*/ 12600 h 11880"/>
              </a:gdLst>
              <a:ahLst/>
              <a:rect l="textAreaLeft" t="textAreaTop" r="textAreaRight" b="textAreaBottom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24" name="Freeform: Shape 433"/>
            <p:cNvSpPr/>
            <p:nvPr/>
          </p:nvSpPr>
          <p:spPr>
            <a:xfrm>
              <a:off x="6538320" y="1559520"/>
              <a:ext cx="55080" cy="94680"/>
            </a:xfrm>
            <a:custGeom>
              <a:avLst/>
              <a:gdLst>
                <a:gd name="textAreaLeft" fmla="*/ 0 w 55080"/>
                <a:gd name="textAreaRight" fmla="*/ 55800 w 55080"/>
                <a:gd name="textAreaTop" fmla="*/ 0 h 94680"/>
                <a:gd name="textAreaBottom" fmla="*/ 95400 h 94680"/>
              </a:gdLst>
              <a:ahLst/>
              <a:rect l="textAreaLeft" t="textAreaTop" r="textAreaRight" b="textAreaBottom"/>
              <a:pathLst>
                <a:path w="55866" h="95352">
                  <a:moveTo>
                    <a:pt x="51295" y="6221"/>
                  </a:moveTo>
                  <a:cubicBezTo>
                    <a:pt x="48426" y="6361"/>
                    <a:pt x="45975" y="4152"/>
                    <a:pt x="45835" y="1283"/>
                  </a:cubicBezTo>
                  <a:cubicBezTo>
                    <a:pt x="45835" y="1283"/>
                    <a:pt x="45835" y="1270"/>
                    <a:pt x="45835" y="1270"/>
                  </a:cubicBezTo>
                  <a:lnTo>
                    <a:pt x="45835" y="0"/>
                  </a:lnTo>
                  <a:lnTo>
                    <a:pt x="762" y="74149"/>
                  </a:lnTo>
                  <a:lnTo>
                    <a:pt x="762" y="93194"/>
                  </a:lnTo>
                  <a:cubicBezTo>
                    <a:pt x="762" y="93194"/>
                    <a:pt x="762" y="93194"/>
                    <a:pt x="762" y="93194"/>
                  </a:cubicBezTo>
                  <a:lnTo>
                    <a:pt x="762" y="93829"/>
                  </a:lnTo>
                  <a:cubicBezTo>
                    <a:pt x="660" y="94400"/>
                    <a:pt x="394" y="94933"/>
                    <a:pt x="0" y="95352"/>
                  </a:cubicBezTo>
                  <a:lnTo>
                    <a:pt x="0" y="95352"/>
                  </a:lnTo>
                  <a:lnTo>
                    <a:pt x="55866" y="3428"/>
                  </a:lnTo>
                  <a:cubicBezTo>
                    <a:pt x="55866" y="3428"/>
                    <a:pt x="55866" y="3428"/>
                    <a:pt x="55866" y="3428"/>
                  </a:cubicBezTo>
                  <a:cubicBezTo>
                    <a:pt x="54914" y="5079"/>
                    <a:pt x="53200" y="6133"/>
                    <a:pt x="51295" y="6221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25" name="Freeform: Shape 434"/>
            <p:cNvSpPr/>
            <p:nvPr/>
          </p:nvSpPr>
          <p:spPr>
            <a:xfrm>
              <a:off x="6533640" y="1657440"/>
              <a:ext cx="11880" cy="11880"/>
            </a:xfrm>
            <a:custGeom>
              <a:avLst/>
              <a:gdLst>
                <a:gd name="textAreaLeft" fmla="*/ 0 w 11880"/>
                <a:gd name="textAreaRight" fmla="*/ 12600 w 11880"/>
                <a:gd name="textAreaTop" fmla="*/ 0 h 11880"/>
                <a:gd name="textAreaBottom" fmla="*/ 12600 h 11880"/>
              </a:gdLst>
              <a:ahLst/>
              <a:rect l="textAreaLeft" t="textAreaTop" r="textAreaRight" b="textAreaBottom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26" name="Freeform: Shape 435"/>
            <p:cNvSpPr/>
            <p:nvPr/>
          </p:nvSpPr>
          <p:spPr>
            <a:xfrm>
              <a:off x="5723640" y="1513440"/>
              <a:ext cx="808920" cy="143640"/>
            </a:xfrm>
            <a:custGeom>
              <a:avLst/>
              <a:gdLst>
                <a:gd name="textAreaLeft" fmla="*/ 0 w 808920"/>
                <a:gd name="textAreaRight" fmla="*/ 809640 w 808920"/>
                <a:gd name="textAreaTop" fmla="*/ 0 h 143640"/>
                <a:gd name="textAreaBottom" fmla="*/ 144360 h 143640"/>
              </a:gdLst>
              <a:ahLst/>
              <a:rect l="textAreaLeft" t="textAreaTop" r="textAreaRight" b="textAreaBottom"/>
              <a:pathLst>
                <a:path w="809803" h="144494">
                  <a:moveTo>
                    <a:pt x="804471" y="139283"/>
                  </a:moveTo>
                  <a:lnTo>
                    <a:pt x="804471" y="133442"/>
                  </a:lnTo>
                  <a:lnTo>
                    <a:pt x="6856" y="0"/>
                  </a:lnTo>
                  <a:lnTo>
                    <a:pt x="6856" y="4063"/>
                  </a:lnTo>
                  <a:cubicBezTo>
                    <a:pt x="6793" y="6869"/>
                    <a:pt x="4456" y="9091"/>
                    <a:pt x="1663" y="9015"/>
                  </a:cubicBezTo>
                  <a:cubicBezTo>
                    <a:pt x="1612" y="9015"/>
                    <a:pt x="1574" y="9015"/>
                    <a:pt x="1524" y="9015"/>
                  </a:cubicBezTo>
                  <a:lnTo>
                    <a:pt x="0" y="9015"/>
                  </a:lnTo>
                  <a:lnTo>
                    <a:pt x="0" y="9015"/>
                  </a:lnTo>
                  <a:lnTo>
                    <a:pt x="808915" y="144489"/>
                  </a:lnTo>
                  <a:lnTo>
                    <a:pt x="809804" y="144489"/>
                  </a:lnTo>
                  <a:cubicBezTo>
                    <a:pt x="806997" y="144628"/>
                    <a:pt x="804611" y="142470"/>
                    <a:pt x="804471" y="139677"/>
                  </a:cubicBezTo>
                  <a:cubicBezTo>
                    <a:pt x="804471" y="139537"/>
                    <a:pt x="804471" y="139410"/>
                    <a:pt x="804471" y="139283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27" name="Freeform: Shape 436"/>
            <p:cNvSpPr/>
            <p:nvPr/>
          </p:nvSpPr>
          <p:spPr>
            <a:xfrm>
              <a:off x="6539040" y="1653480"/>
              <a:ext cx="11880" cy="360"/>
            </a:xfrm>
            <a:custGeom>
              <a:avLst/>
              <a:gdLst>
                <a:gd name="textAreaLeft" fmla="*/ 0 w 11880"/>
                <a:gd name="textAreaRight" fmla="*/ 12600 w 11880"/>
                <a:gd name="textAreaTop" fmla="*/ 0 h 360"/>
                <a:gd name="textAreaBottom" fmla="*/ 1440 h 360"/>
              </a:gdLst>
              <a:ahLst/>
              <a:rect l="textAreaLeft" t="textAreaTop" r="textAreaRight" b="textAreaBottom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28" name="Freeform: Shape 437"/>
            <p:cNvSpPr/>
            <p:nvPr/>
          </p:nvSpPr>
          <p:spPr>
            <a:xfrm>
              <a:off x="5720400" y="1411560"/>
              <a:ext cx="360" cy="360"/>
            </a:xfrm>
            <a:custGeom>
              <a:avLst/>
              <a:gdLst>
                <a:gd name="textAreaLeft" fmla="*/ 0 w 360"/>
                <a:gd name="textAreaRight" fmla="*/ 1440 w 360"/>
                <a:gd name="textAreaTop" fmla="*/ 0 h 360"/>
                <a:gd name="textAreaBottom" fmla="*/ 1440 h 360"/>
              </a:gdLst>
              <a:ahLst/>
              <a:rect l="textAreaLeft" t="textAreaTop" r="textAreaRight" b="textAreaBottom"/>
              <a:pathLst>
                <a:path w="56" h="888">
                  <a:moveTo>
                    <a:pt x="57" y="0"/>
                  </a:moveTo>
                  <a:cubicBezTo>
                    <a:pt x="-19" y="292"/>
                    <a:pt x="-19" y="597"/>
                    <a:pt x="57" y="889"/>
                  </a:cubicBezTo>
                  <a:lnTo>
                    <a:pt x="57" y="889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29" name="Freeform: Shape 438"/>
            <p:cNvSpPr/>
            <p:nvPr/>
          </p:nvSpPr>
          <p:spPr>
            <a:xfrm>
              <a:off x="5720760" y="1414440"/>
              <a:ext cx="9360" cy="106560"/>
            </a:xfrm>
            <a:custGeom>
              <a:avLst/>
              <a:gdLst>
                <a:gd name="textAreaLeft" fmla="*/ 0 w 9360"/>
                <a:gd name="textAreaRight" fmla="*/ 10080 w 9360"/>
                <a:gd name="textAreaTop" fmla="*/ 0 h 106560"/>
                <a:gd name="textAreaBottom" fmla="*/ 107280 h 106560"/>
              </a:gdLst>
              <a:ahLst/>
              <a:rect l="textAreaLeft" t="textAreaTop" r="textAreaRight" b="textAreaBottom"/>
              <a:pathLst>
                <a:path w="9941" h="107336">
                  <a:moveTo>
                    <a:pt x="9942" y="103097"/>
                  </a:moveTo>
                  <a:lnTo>
                    <a:pt x="9942" y="5459"/>
                  </a:lnTo>
                  <a:lnTo>
                    <a:pt x="3594" y="4444"/>
                  </a:lnTo>
                  <a:lnTo>
                    <a:pt x="1816" y="3809"/>
                  </a:lnTo>
                  <a:lnTo>
                    <a:pt x="1816" y="3809"/>
                  </a:lnTo>
                  <a:cubicBezTo>
                    <a:pt x="1397" y="3619"/>
                    <a:pt x="1041" y="3301"/>
                    <a:pt x="800" y="2920"/>
                  </a:cubicBezTo>
                  <a:lnTo>
                    <a:pt x="800" y="2920"/>
                  </a:lnTo>
                  <a:lnTo>
                    <a:pt x="800" y="2920"/>
                  </a:lnTo>
                  <a:cubicBezTo>
                    <a:pt x="445" y="2463"/>
                    <a:pt x="191" y="1955"/>
                    <a:pt x="38" y="1396"/>
                  </a:cubicBezTo>
                  <a:lnTo>
                    <a:pt x="38" y="0"/>
                  </a:lnTo>
                  <a:cubicBezTo>
                    <a:pt x="38" y="0"/>
                    <a:pt x="38" y="0"/>
                    <a:pt x="38" y="0"/>
                  </a:cubicBezTo>
                  <a:lnTo>
                    <a:pt x="38" y="103478"/>
                  </a:lnTo>
                  <a:cubicBezTo>
                    <a:pt x="38" y="103478"/>
                    <a:pt x="38" y="103478"/>
                    <a:pt x="38" y="104113"/>
                  </a:cubicBezTo>
                  <a:cubicBezTo>
                    <a:pt x="-13" y="104405"/>
                    <a:pt x="-13" y="104709"/>
                    <a:pt x="38" y="105002"/>
                  </a:cubicBezTo>
                  <a:lnTo>
                    <a:pt x="38" y="105890"/>
                  </a:lnTo>
                  <a:lnTo>
                    <a:pt x="38" y="106652"/>
                  </a:lnTo>
                  <a:lnTo>
                    <a:pt x="800" y="107287"/>
                  </a:lnTo>
                  <a:lnTo>
                    <a:pt x="1689" y="107287"/>
                  </a:lnTo>
                  <a:lnTo>
                    <a:pt x="2705" y="107287"/>
                  </a:lnTo>
                  <a:lnTo>
                    <a:pt x="4228" y="107287"/>
                  </a:lnTo>
                  <a:cubicBezTo>
                    <a:pt x="6958" y="107668"/>
                    <a:pt x="9485" y="105814"/>
                    <a:pt x="9942" y="103097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30" name="Freeform: Shape 439"/>
            <p:cNvSpPr/>
            <p:nvPr/>
          </p:nvSpPr>
          <p:spPr>
            <a:xfrm>
              <a:off x="5719680" y="1413000"/>
              <a:ext cx="360" cy="1080"/>
            </a:xfrm>
            <a:custGeom>
              <a:avLst/>
              <a:gdLst>
                <a:gd name="textAreaLeft" fmla="*/ 0 w 360"/>
                <a:gd name="textAreaRight" fmla="*/ 1440 w 360"/>
                <a:gd name="textAreaTop" fmla="*/ 0 h 1080"/>
                <a:gd name="textAreaBottom" fmla="*/ 1800 h 1080"/>
              </a:gdLst>
              <a:ahLst/>
              <a:rect l="textAreaLeft" t="textAreaTop" r="textAreaRight" b="textAreaBottom"/>
              <a:pathLst>
                <a:path w="95" h="1650">
                  <a:moveTo>
                    <a:pt x="95" y="0"/>
                  </a:moveTo>
                  <a:lnTo>
                    <a:pt x="95" y="1651"/>
                  </a:lnTo>
                  <a:cubicBezTo>
                    <a:pt x="-32" y="1105"/>
                    <a:pt x="-32" y="546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0" bIns="-432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31" name="Freeform: Shape 440"/>
            <p:cNvSpPr/>
            <p:nvPr/>
          </p:nvSpPr>
          <p:spPr>
            <a:xfrm>
              <a:off x="5722200" y="1418040"/>
              <a:ext cx="11880" cy="11880"/>
            </a:xfrm>
            <a:custGeom>
              <a:avLst/>
              <a:gdLst>
                <a:gd name="textAreaLeft" fmla="*/ 0 w 11880"/>
                <a:gd name="textAreaRight" fmla="*/ 12600 w 11880"/>
                <a:gd name="textAreaTop" fmla="*/ 0 h 11880"/>
                <a:gd name="textAreaBottom" fmla="*/ 12600 h 11880"/>
              </a:gdLst>
              <a:ahLst/>
              <a:rect l="textAreaLeft" t="textAreaTop" r="textAreaRight" b="textAreaBottom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32" name="Freeform: Shape 441"/>
            <p:cNvSpPr/>
            <p:nvPr/>
          </p:nvSpPr>
          <p:spPr>
            <a:xfrm>
              <a:off x="5720760" y="1303200"/>
              <a:ext cx="81720" cy="107280"/>
            </a:xfrm>
            <a:custGeom>
              <a:avLst/>
              <a:gdLst>
                <a:gd name="textAreaLeft" fmla="*/ 0 w 81720"/>
                <a:gd name="textAreaRight" fmla="*/ 82440 w 81720"/>
                <a:gd name="textAreaTop" fmla="*/ 0 h 107280"/>
                <a:gd name="textAreaBottom" fmla="*/ 108000 h 107280"/>
              </a:gdLst>
              <a:ahLst/>
              <a:rect l="textAreaLeft" t="textAreaTop" r="textAreaRight" b="textAreaBottom"/>
              <a:pathLst>
                <a:path w="82275" h="108175">
                  <a:moveTo>
                    <a:pt x="5460" y="106018"/>
                  </a:moveTo>
                  <a:lnTo>
                    <a:pt x="13332" y="107287"/>
                  </a:lnTo>
                  <a:lnTo>
                    <a:pt x="82276" y="8253"/>
                  </a:lnTo>
                  <a:lnTo>
                    <a:pt x="78593" y="7491"/>
                  </a:lnTo>
                  <a:cubicBezTo>
                    <a:pt x="75889" y="7123"/>
                    <a:pt x="73985" y="4622"/>
                    <a:pt x="74366" y="1917"/>
                  </a:cubicBezTo>
                  <a:cubicBezTo>
                    <a:pt x="74378" y="1828"/>
                    <a:pt x="74391" y="1739"/>
                    <a:pt x="74404" y="1651"/>
                  </a:cubicBezTo>
                  <a:cubicBezTo>
                    <a:pt x="74531" y="1054"/>
                    <a:pt x="74784" y="482"/>
                    <a:pt x="75165" y="0"/>
                  </a:cubicBezTo>
                  <a:lnTo>
                    <a:pt x="75165" y="0"/>
                  </a:lnTo>
                  <a:lnTo>
                    <a:pt x="0" y="108176"/>
                  </a:lnTo>
                  <a:lnTo>
                    <a:pt x="0" y="108176"/>
                  </a:lnTo>
                  <a:lnTo>
                    <a:pt x="0" y="108176"/>
                  </a:lnTo>
                  <a:cubicBezTo>
                    <a:pt x="1219" y="106424"/>
                    <a:pt x="3378" y="105586"/>
                    <a:pt x="5460" y="106018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33" name="Freeform: Shape 442"/>
            <p:cNvSpPr/>
            <p:nvPr/>
          </p:nvSpPr>
          <p:spPr>
            <a:xfrm>
              <a:off x="6593040" y="1453320"/>
              <a:ext cx="11880" cy="11880"/>
            </a:xfrm>
            <a:custGeom>
              <a:avLst/>
              <a:gdLst>
                <a:gd name="textAreaLeft" fmla="*/ 0 w 11880"/>
                <a:gd name="textAreaRight" fmla="*/ 12600 w 11880"/>
                <a:gd name="textAreaTop" fmla="*/ 0 h 11880"/>
                <a:gd name="textAreaBottom" fmla="*/ 12600 h 11880"/>
              </a:gdLst>
              <a:ahLst/>
              <a:rect l="textAreaLeft" t="textAreaTop" r="textAreaRight" b="textAreaBottom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34" name="Freeform: Shape 443"/>
            <p:cNvSpPr/>
            <p:nvPr/>
          </p:nvSpPr>
          <p:spPr>
            <a:xfrm>
              <a:off x="6595200" y="1456560"/>
              <a:ext cx="11880" cy="11880"/>
            </a:xfrm>
            <a:custGeom>
              <a:avLst/>
              <a:gdLst>
                <a:gd name="textAreaLeft" fmla="*/ 0 w 11880"/>
                <a:gd name="textAreaRight" fmla="*/ 12600 w 11880"/>
                <a:gd name="textAreaTop" fmla="*/ 0 h 11880"/>
                <a:gd name="textAreaBottom" fmla="*/ 12600 h 11880"/>
              </a:gdLst>
              <a:ahLst/>
              <a:rect l="textAreaLeft" t="textAreaTop" r="textAreaRight" b="textAreaBottom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35" name="Freeform: Shape 444"/>
            <p:cNvSpPr/>
            <p:nvPr/>
          </p:nvSpPr>
          <p:spPr>
            <a:xfrm>
              <a:off x="6594120" y="1454760"/>
              <a:ext cx="11880" cy="11880"/>
            </a:xfrm>
            <a:custGeom>
              <a:avLst/>
              <a:gdLst>
                <a:gd name="textAreaLeft" fmla="*/ 0 w 11880"/>
                <a:gd name="textAreaRight" fmla="*/ 12600 w 11880"/>
                <a:gd name="textAreaTop" fmla="*/ 0 h 11880"/>
                <a:gd name="textAreaBottom" fmla="*/ 12600 h 11880"/>
              </a:gdLst>
              <a:ahLst/>
              <a:rect l="textAreaLeft" t="textAreaTop" r="textAreaRight" b="textAreaBottom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36" name="Freeform: Shape 445"/>
            <p:cNvSpPr/>
            <p:nvPr/>
          </p:nvSpPr>
          <p:spPr>
            <a:xfrm>
              <a:off x="5794920" y="1302480"/>
              <a:ext cx="794520" cy="157320"/>
            </a:xfrm>
            <a:custGeom>
              <a:avLst/>
              <a:gdLst>
                <a:gd name="textAreaLeft" fmla="*/ 0 w 794520"/>
                <a:gd name="textAreaRight" fmla="*/ 795240 w 794520"/>
                <a:gd name="textAreaTop" fmla="*/ 0 h 157320"/>
                <a:gd name="textAreaBottom" fmla="*/ 158040 h 157320"/>
              </a:gdLst>
              <a:ahLst/>
              <a:rect l="textAreaLeft" t="textAreaTop" r="textAreaRight" b="textAreaBottom"/>
              <a:pathLst>
                <a:path w="795328" h="158074">
                  <a:moveTo>
                    <a:pt x="4317" y="7999"/>
                  </a:moveTo>
                  <a:lnTo>
                    <a:pt x="7999" y="8761"/>
                  </a:lnTo>
                  <a:lnTo>
                    <a:pt x="786315" y="158074"/>
                  </a:lnTo>
                  <a:lnTo>
                    <a:pt x="789742" y="152234"/>
                  </a:lnTo>
                  <a:lnTo>
                    <a:pt x="789742" y="152234"/>
                  </a:lnTo>
                  <a:lnTo>
                    <a:pt x="790504" y="151472"/>
                  </a:lnTo>
                  <a:lnTo>
                    <a:pt x="791393" y="151472"/>
                  </a:lnTo>
                  <a:lnTo>
                    <a:pt x="792155" y="151472"/>
                  </a:lnTo>
                  <a:lnTo>
                    <a:pt x="793298" y="151472"/>
                  </a:lnTo>
                  <a:lnTo>
                    <a:pt x="794314" y="151472"/>
                  </a:lnTo>
                  <a:lnTo>
                    <a:pt x="795329" y="151472"/>
                  </a:lnTo>
                  <a:lnTo>
                    <a:pt x="795329" y="151472"/>
                  </a:lnTo>
                  <a:lnTo>
                    <a:pt x="6222" y="0"/>
                  </a:lnTo>
                  <a:lnTo>
                    <a:pt x="4190" y="0"/>
                  </a:lnTo>
                  <a:cubicBezTo>
                    <a:pt x="3504" y="102"/>
                    <a:pt x="2844" y="356"/>
                    <a:pt x="2286" y="762"/>
                  </a:cubicBezTo>
                  <a:lnTo>
                    <a:pt x="2286" y="762"/>
                  </a:lnTo>
                  <a:lnTo>
                    <a:pt x="1397" y="1524"/>
                  </a:lnTo>
                  <a:lnTo>
                    <a:pt x="762" y="2159"/>
                  </a:lnTo>
                  <a:cubicBezTo>
                    <a:pt x="381" y="2641"/>
                    <a:pt x="127" y="3213"/>
                    <a:pt x="0" y="3809"/>
                  </a:cubicBezTo>
                  <a:cubicBezTo>
                    <a:pt x="330" y="6018"/>
                    <a:pt x="2095" y="7732"/>
                    <a:pt x="4317" y="7999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37" name="Freeform: Shape 446"/>
            <p:cNvSpPr/>
            <p:nvPr/>
          </p:nvSpPr>
          <p:spPr>
            <a:xfrm>
              <a:off x="6590880" y="1452600"/>
              <a:ext cx="360" cy="11880"/>
            </a:xfrm>
            <a:custGeom>
              <a:avLst/>
              <a:gdLst>
                <a:gd name="textAreaLeft" fmla="*/ 0 w 360"/>
                <a:gd name="textAreaRight" fmla="*/ 1440 w 360"/>
                <a:gd name="textAreaTop" fmla="*/ 0 h 11880"/>
                <a:gd name="textAreaBottom" fmla="*/ 12600 h 11880"/>
              </a:gdLst>
              <a:ahLst/>
              <a:rect l="textAreaLeft" t="textAreaTop" r="textAreaRight" b="textAreaBottom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38" name="Freeform: Shape 447"/>
            <p:cNvSpPr/>
            <p:nvPr/>
          </p:nvSpPr>
          <p:spPr>
            <a:xfrm>
              <a:off x="6593400" y="1454040"/>
              <a:ext cx="11880" cy="11880"/>
            </a:xfrm>
            <a:custGeom>
              <a:avLst/>
              <a:gdLst>
                <a:gd name="textAreaLeft" fmla="*/ 0 w 11880"/>
                <a:gd name="textAreaRight" fmla="*/ 12600 w 11880"/>
                <a:gd name="textAreaTop" fmla="*/ 0 h 11880"/>
                <a:gd name="textAreaBottom" fmla="*/ 12600 h 11880"/>
              </a:gdLst>
              <a:ahLst/>
              <a:rect l="textAreaLeft" t="textAreaTop" r="textAreaRight" b="textAreaBottom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39" name="Freeform: Shape 448"/>
            <p:cNvSpPr/>
            <p:nvPr/>
          </p:nvSpPr>
          <p:spPr>
            <a:xfrm>
              <a:off x="6585120" y="1456560"/>
              <a:ext cx="9720" cy="108360"/>
            </a:xfrm>
            <a:custGeom>
              <a:avLst/>
              <a:gdLst>
                <a:gd name="textAreaLeft" fmla="*/ 0 w 9720"/>
                <a:gd name="textAreaRight" fmla="*/ 10440 w 9720"/>
                <a:gd name="textAreaTop" fmla="*/ 0 h 108360"/>
                <a:gd name="textAreaBottom" fmla="*/ 109080 h 108360"/>
              </a:gdLst>
              <a:ahLst/>
              <a:rect l="textAreaLeft" t="textAreaTop" r="textAreaRight" b="textAreaBottom"/>
              <a:pathLst>
                <a:path w="10433" h="109070">
                  <a:moveTo>
                    <a:pt x="10157" y="0"/>
                  </a:moveTo>
                  <a:cubicBezTo>
                    <a:pt x="10525" y="940"/>
                    <a:pt x="10525" y="1981"/>
                    <a:pt x="10157" y="2920"/>
                  </a:cubicBezTo>
                  <a:lnTo>
                    <a:pt x="0" y="19680"/>
                  </a:lnTo>
                  <a:lnTo>
                    <a:pt x="0" y="104113"/>
                  </a:lnTo>
                  <a:cubicBezTo>
                    <a:pt x="139" y="106982"/>
                    <a:pt x="2577" y="109205"/>
                    <a:pt x="5447" y="109065"/>
                  </a:cubicBezTo>
                  <a:cubicBezTo>
                    <a:pt x="5447" y="109065"/>
                    <a:pt x="5460" y="109065"/>
                    <a:pt x="5460" y="109065"/>
                  </a:cubicBezTo>
                  <a:cubicBezTo>
                    <a:pt x="7453" y="109065"/>
                    <a:pt x="9294" y="107998"/>
                    <a:pt x="10284" y="106271"/>
                  </a:cubicBezTo>
                  <a:cubicBezTo>
                    <a:pt x="10284" y="106271"/>
                    <a:pt x="10284" y="106271"/>
                    <a:pt x="10284" y="105383"/>
                  </a:cubicBezTo>
                  <a:cubicBezTo>
                    <a:pt x="10335" y="105053"/>
                    <a:pt x="10335" y="104697"/>
                    <a:pt x="10284" y="104367"/>
                  </a:cubicBezTo>
                  <a:lnTo>
                    <a:pt x="10284" y="635"/>
                  </a:lnTo>
                  <a:cubicBezTo>
                    <a:pt x="10284" y="635"/>
                    <a:pt x="10284" y="635"/>
                    <a:pt x="10284" y="635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40" name="Freeform: Shape 449"/>
            <p:cNvSpPr/>
            <p:nvPr/>
          </p:nvSpPr>
          <p:spPr>
            <a:xfrm>
              <a:off x="6594480" y="1454760"/>
              <a:ext cx="360" cy="360"/>
            </a:xfrm>
            <a:custGeom>
              <a:avLst/>
              <a:gdLst>
                <a:gd name="textAreaLeft" fmla="*/ 0 w 360"/>
                <a:gd name="textAreaRight" fmla="*/ 1440 w 360"/>
                <a:gd name="textAreaTop" fmla="*/ 0 h 360"/>
                <a:gd name="textAreaBottom" fmla="*/ 1440 h 360"/>
              </a:gdLst>
              <a:ahLst/>
              <a:rect l="textAreaLeft" t="textAreaTop" r="textAreaRight" b="textAreaBottom"/>
              <a:pathLst>
                <a:path w="47" h="635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41" name="Freeform: Shape 450"/>
            <p:cNvSpPr/>
            <p:nvPr/>
          </p:nvSpPr>
          <p:spPr>
            <a:xfrm>
              <a:off x="6589440" y="1452240"/>
              <a:ext cx="11880" cy="11880"/>
            </a:xfrm>
            <a:custGeom>
              <a:avLst/>
              <a:gdLst>
                <a:gd name="textAreaLeft" fmla="*/ 0 w 11880"/>
                <a:gd name="textAreaRight" fmla="*/ 12600 w 11880"/>
                <a:gd name="textAreaTop" fmla="*/ 0 h 11880"/>
                <a:gd name="textAreaBottom" fmla="*/ 12600 h 11880"/>
              </a:gdLst>
              <a:ahLst/>
              <a:rect l="textAreaLeft" t="textAreaTop" r="textAreaRight" b="textAreaBottom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42" name="Freeform: Shape 451"/>
            <p:cNvSpPr/>
            <p:nvPr/>
          </p:nvSpPr>
          <p:spPr>
            <a:xfrm>
              <a:off x="6531120" y="1451160"/>
              <a:ext cx="61200" cy="95040"/>
            </a:xfrm>
            <a:custGeom>
              <a:avLst/>
              <a:gdLst>
                <a:gd name="textAreaLeft" fmla="*/ 0 w 61200"/>
                <a:gd name="textAreaRight" fmla="*/ 61920 w 61200"/>
                <a:gd name="textAreaTop" fmla="*/ 0 h 95040"/>
                <a:gd name="textAreaBottom" fmla="*/ 95760 h 95040"/>
              </a:gdLst>
              <a:ahLst/>
              <a:rect l="textAreaLeft" t="textAreaTop" r="textAreaRight" b="textAreaBottom"/>
              <a:pathLst>
                <a:path w="61856" h="95733">
                  <a:moveTo>
                    <a:pt x="58786" y="1143"/>
                  </a:moveTo>
                  <a:lnTo>
                    <a:pt x="57770" y="1143"/>
                  </a:lnTo>
                  <a:lnTo>
                    <a:pt x="56628" y="1143"/>
                  </a:lnTo>
                  <a:lnTo>
                    <a:pt x="55866" y="1143"/>
                  </a:lnTo>
                  <a:lnTo>
                    <a:pt x="54977" y="1143"/>
                  </a:lnTo>
                  <a:cubicBezTo>
                    <a:pt x="54698" y="1358"/>
                    <a:pt x="54431" y="1625"/>
                    <a:pt x="54216" y="1904"/>
                  </a:cubicBezTo>
                  <a:lnTo>
                    <a:pt x="54216" y="1904"/>
                  </a:lnTo>
                  <a:lnTo>
                    <a:pt x="50787" y="7745"/>
                  </a:lnTo>
                  <a:lnTo>
                    <a:pt x="0" y="91162"/>
                  </a:lnTo>
                  <a:lnTo>
                    <a:pt x="3809" y="91162"/>
                  </a:lnTo>
                  <a:lnTo>
                    <a:pt x="3809" y="91162"/>
                  </a:lnTo>
                  <a:lnTo>
                    <a:pt x="4698" y="91162"/>
                  </a:lnTo>
                  <a:lnTo>
                    <a:pt x="5587" y="91162"/>
                  </a:lnTo>
                  <a:lnTo>
                    <a:pt x="6348" y="91797"/>
                  </a:lnTo>
                  <a:lnTo>
                    <a:pt x="6348" y="92559"/>
                  </a:lnTo>
                  <a:cubicBezTo>
                    <a:pt x="6348" y="92559"/>
                    <a:pt x="6348" y="93194"/>
                    <a:pt x="6348" y="93448"/>
                  </a:cubicBezTo>
                  <a:cubicBezTo>
                    <a:pt x="6400" y="93778"/>
                    <a:pt x="6400" y="94133"/>
                    <a:pt x="6348" y="94464"/>
                  </a:cubicBezTo>
                  <a:cubicBezTo>
                    <a:pt x="6348" y="94464"/>
                    <a:pt x="6348" y="94464"/>
                    <a:pt x="6348" y="94464"/>
                  </a:cubicBezTo>
                  <a:lnTo>
                    <a:pt x="6348" y="95733"/>
                  </a:lnTo>
                  <a:lnTo>
                    <a:pt x="51422" y="21204"/>
                  </a:lnTo>
                  <a:lnTo>
                    <a:pt x="61580" y="4444"/>
                  </a:lnTo>
                  <a:cubicBezTo>
                    <a:pt x="61948" y="3504"/>
                    <a:pt x="61948" y="2463"/>
                    <a:pt x="61580" y="1524"/>
                  </a:cubicBezTo>
                  <a:lnTo>
                    <a:pt x="61580" y="1524"/>
                  </a:lnTo>
                  <a:cubicBezTo>
                    <a:pt x="61580" y="1524"/>
                    <a:pt x="61580" y="1524"/>
                    <a:pt x="61580" y="1524"/>
                  </a:cubicBezTo>
                  <a:lnTo>
                    <a:pt x="61580" y="635"/>
                  </a:lnTo>
                  <a:lnTo>
                    <a:pt x="61580" y="635"/>
                  </a:lnTo>
                  <a:lnTo>
                    <a:pt x="61580" y="635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59802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43" name="Freeform: Shape 452"/>
            <p:cNvSpPr/>
            <p:nvPr/>
          </p:nvSpPr>
          <p:spPr>
            <a:xfrm>
              <a:off x="6528240" y="1550160"/>
              <a:ext cx="10080" cy="108000"/>
            </a:xfrm>
            <a:custGeom>
              <a:avLst/>
              <a:gdLst>
                <a:gd name="textAreaLeft" fmla="*/ 0 w 10080"/>
                <a:gd name="textAreaRight" fmla="*/ 10800 w 10080"/>
                <a:gd name="textAreaTop" fmla="*/ 0 h 108000"/>
                <a:gd name="textAreaBottom" fmla="*/ 108720 h 108000"/>
              </a:gdLst>
              <a:ahLst/>
              <a:rect l="textAreaLeft" t="textAreaTop" r="textAreaRight" b="textAreaBottom"/>
              <a:pathLst>
                <a:path w="10712" h="108558">
                  <a:moveTo>
                    <a:pt x="10665" y="103097"/>
                  </a:moveTo>
                  <a:cubicBezTo>
                    <a:pt x="10665" y="103097"/>
                    <a:pt x="10665" y="103097"/>
                    <a:pt x="10665" y="103097"/>
                  </a:cubicBez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8" y="470"/>
                    <a:pt x="10728" y="940"/>
                    <a:pt x="10665" y="1396"/>
                  </a:cubicBezTo>
                  <a:cubicBezTo>
                    <a:pt x="10018" y="3784"/>
                    <a:pt x="7808" y="5422"/>
                    <a:pt x="5332" y="5332"/>
                  </a:cubicBezTo>
                  <a:lnTo>
                    <a:pt x="4444" y="5332"/>
                  </a:lnTo>
                  <a:lnTo>
                    <a:pt x="0" y="4571"/>
                  </a:lnTo>
                  <a:lnTo>
                    <a:pt x="0" y="103605"/>
                  </a:lnTo>
                  <a:cubicBezTo>
                    <a:pt x="64" y="106411"/>
                    <a:pt x="2399" y="108633"/>
                    <a:pt x="5193" y="108557"/>
                  </a:cubicBezTo>
                  <a:cubicBezTo>
                    <a:pt x="5243" y="108557"/>
                    <a:pt x="5281" y="108557"/>
                    <a:pt x="5332" y="108557"/>
                  </a:cubicBezTo>
                  <a:lnTo>
                    <a:pt x="5332" y="108557"/>
                  </a:lnTo>
                  <a:cubicBezTo>
                    <a:pt x="6170" y="108544"/>
                    <a:pt x="7009" y="108328"/>
                    <a:pt x="7745" y="107922"/>
                  </a:cubicBezTo>
                  <a:lnTo>
                    <a:pt x="7745" y="107922"/>
                  </a:lnTo>
                  <a:lnTo>
                    <a:pt x="7745" y="107922"/>
                  </a:lnTo>
                  <a:lnTo>
                    <a:pt x="7745" y="107922"/>
                  </a:lnTo>
                  <a:cubicBezTo>
                    <a:pt x="8101" y="107643"/>
                    <a:pt x="8405" y="107300"/>
                    <a:pt x="8634" y="106906"/>
                  </a:cubicBezTo>
                  <a:cubicBezTo>
                    <a:pt x="9040" y="106487"/>
                    <a:pt x="9294" y="105954"/>
                    <a:pt x="9396" y="105382"/>
                  </a:cubicBezTo>
                  <a:cubicBezTo>
                    <a:pt x="9396" y="105382"/>
                    <a:pt x="10665" y="103351"/>
                    <a:pt x="10665" y="103097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44" name="Freeform: Shape 453"/>
            <p:cNvSpPr/>
            <p:nvPr/>
          </p:nvSpPr>
          <p:spPr>
            <a:xfrm>
              <a:off x="5720040" y="1409760"/>
              <a:ext cx="817560" cy="142920"/>
            </a:xfrm>
            <a:custGeom>
              <a:avLst/>
              <a:gdLst>
                <a:gd name="textAreaLeft" fmla="*/ 0 w 817560"/>
                <a:gd name="textAreaRight" fmla="*/ 818280 w 817560"/>
                <a:gd name="textAreaTop" fmla="*/ 0 h 142920"/>
                <a:gd name="textAreaBottom" fmla="*/ 143640 h 142920"/>
              </a:gdLst>
              <a:ahLst/>
              <a:rect l="textAreaLeft" t="textAreaTop" r="textAreaRight" b="textAreaBottom"/>
              <a:pathLst>
                <a:path w="818231" h="143695">
                  <a:moveTo>
                    <a:pt x="0" y="5044"/>
                  </a:moveTo>
                  <a:cubicBezTo>
                    <a:pt x="153" y="5603"/>
                    <a:pt x="406" y="6111"/>
                    <a:pt x="762" y="6568"/>
                  </a:cubicBezTo>
                  <a:lnTo>
                    <a:pt x="762" y="6568"/>
                  </a:lnTo>
                  <a:lnTo>
                    <a:pt x="762" y="6568"/>
                  </a:lnTo>
                  <a:cubicBezTo>
                    <a:pt x="1003" y="6949"/>
                    <a:pt x="1359" y="7266"/>
                    <a:pt x="1778" y="7457"/>
                  </a:cubicBezTo>
                  <a:lnTo>
                    <a:pt x="1778" y="7457"/>
                  </a:lnTo>
                  <a:lnTo>
                    <a:pt x="3555" y="8091"/>
                  </a:lnTo>
                  <a:lnTo>
                    <a:pt x="9904" y="9107"/>
                  </a:lnTo>
                  <a:lnTo>
                    <a:pt x="807519" y="142931"/>
                  </a:lnTo>
                  <a:lnTo>
                    <a:pt x="811962" y="143692"/>
                  </a:lnTo>
                  <a:lnTo>
                    <a:pt x="812851" y="143692"/>
                  </a:lnTo>
                  <a:cubicBezTo>
                    <a:pt x="815327" y="143781"/>
                    <a:pt x="817536" y="142143"/>
                    <a:pt x="818183" y="139756"/>
                  </a:cubicBezTo>
                  <a:cubicBezTo>
                    <a:pt x="818247" y="139299"/>
                    <a:pt x="818247" y="138817"/>
                    <a:pt x="818183" y="138360"/>
                  </a:cubicBezTo>
                  <a:cubicBezTo>
                    <a:pt x="818235" y="138029"/>
                    <a:pt x="818235" y="137674"/>
                    <a:pt x="818183" y="137344"/>
                  </a:cubicBezTo>
                  <a:cubicBezTo>
                    <a:pt x="818183" y="137344"/>
                    <a:pt x="818183" y="137344"/>
                    <a:pt x="818183" y="136455"/>
                  </a:cubicBezTo>
                  <a:lnTo>
                    <a:pt x="818183" y="135693"/>
                  </a:lnTo>
                  <a:lnTo>
                    <a:pt x="817422" y="135058"/>
                  </a:lnTo>
                  <a:lnTo>
                    <a:pt x="816533" y="135058"/>
                  </a:lnTo>
                  <a:lnTo>
                    <a:pt x="815644" y="135058"/>
                  </a:lnTo>
                  <a:lnTo>
                    <a:pt x="815644" y="135058"/>
                  </a:lnTo>
                  <a:lnTo>
                    <a:pt x="811835" y="135058"/>
                  </a:lnTo>
                  <a:lnTo>
                    <a:pt x="15109" y="1362"/>
                  </a:lnTo>
                  <a:lnTo>
                    <a:pt x="7237" y="93"/>
                  </a:lnTo>
                  <a:cubicBezTo>
                    <a:pt x="4825" y="-365"/>
                    <a:pt x="2412" y="905"/>
                    <a:pt x="1397" y="3140"/>
                  </a:cubicBezTo>
                  <a:lnTo>
                    <a:pt x="1397" y="3140"/>
                  </a:lnTo>
                  <a:lnTo>
                    <a:pt x="1397" y="3140"/>
                  </a:lnTo>
                  <a:cubicBezTo>
                    <a:pt x="1270" y="3686"/>
                    <a:pt x="1270" y="4244"/>
                    <a:pt x="1397" y="4790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45" name="Freeform: Shape 454"/>
            <p:cNvSpPr/>
            <p:nvPr/>
          </p:nvSpPr>
          <p:spPr>
            <a:xfrm>
              <a:off x="4083840" y="983880"/>
              <a:ext cx="174600" cy="147600"/>
            </a:xfrm>
            <a:custGeom>
              <a:avLst/>
              <a:gdLst>
                <a:gd name="textAreaLeft" fmla="*/ 0 w 174600"/>
                <a:gd name="textAreaRight" fmla="*/ 175320 w 174600"/>
                <a:gd name="textAreaTop" fmla="*/ 0 h 147600"/>
                <a:gd name="textAreaBottom" fmla="*/ 148320 h 147600"/>
              </a:gdLst>
              <a:ahLst/>
              <a:rect l="textAreaLeft" t="textAreaTop" r="textAreaRight" b="textAreaBottom"/>
              <a:pathLst>
                <a:path w="175216" h="148170">
                  <a:moveTo>
                    <a:pt x="166709" y="2158"/>
                  </a:moveTo>
                  <a:lnTo>
                    <a:pt x="166709" y="0"/>
                  </a:lnTo>
                  <a:lnTo>
                    <a:pt x="1650" y="134204"/>
                  </a:lnTo>
                  <a:lnTo>
                    <a:pt x="1650" y="145250"/>
                  </a:lnTo>
                  <a:cubicBezTo>
                    <a:pt x="1650" y="145250"/>
                    <a:pt x="1650" y="145250"/>
                    <a:pt x="1650" y="145885"/>
                  </a:cubicBezTo>
                  <a:lnTo>
                    <a:pt x="1650" y="145885"/>
                  </a:lnTo>
                  <a:lnTo>
                    <a:pt x="1650" y="145885"/>
                  </a:lnTo>
                  <a:cubicBezTo>
                    <a:pt x="1358" y="146812"/>
                    <a:pt x="787" y="147612"/>
                    <a:pt x="0" y="148171"/>
                  </a:cubicBezTo>
                  <a:lnTo>
                    <a:pt x="0" y="148171"/>
                  </a:lnTo>
                  <a:lnTo>
                    <a:pt x="175216" y="5840"/>
                  </a:lnTo>
                  <a:lnTo>
                    <a:pt x="175216" y="5840"/>
                  </a:lnTo>
                  <a:cubicBezTo>
                    <a:pt x="174175" y="6691"/>
                    <a:pt x="172880" y="7186"/>
                    <a:pt x="171534" y="7237"/>
                  </a:cubicBezTo>
                  <a:cubicBezTo>
                    <a:pt x="168855" y="7047"/>
                    <a:pt x="166773" y="4837"/>
                    <a:pt x="166709" y="2158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46" name="Freeform: Shape 455"/>
            <p:cNvSpPr/>
            <p:nvPr/>
          </p:nvSpPr>
          <p:spPr>
            <a:xfrm>
              <a:off x="4085280" y="1130400"/>
              <a:ext cx="11880" cy="360"/>
            </a:xfrm>
            <a:custGeom>
              <a:avLst/>
              <a:gdLst>
                <a:gd name="textAreaLeft" fmla="*/ 0 w 11880"/>
                <a:gd name="textAreaRight" fmla="*/ 12600 w 11880"/>
                <a:gd name="textAreaTop" fmla="*/ 0 h 360"/>
                <a:gd name="textAreaBottom" fmla="*/ 1440 h 360"/>
              </a:gdLst>
              <a:ahLst/>
              <a:rect l="textAreaLeft" t="textAreaTop" r="textAreaRight" b="textAreaBottom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47" name="Freeform: Shape 456"/>
            <p:cNvSpPr/>
            <p:nvPr/>
          </p:nvSpPr>
          <p:spPr>
            <a:xfrm>
              <a:off x="5760" y="100800"/>
              <a:ext cx="4073760" cy="1032120"/>
            </a:xfrm>
            <a:custGeom>
              <a:avLst/>
              <a:gdLst>
                <a:gd name="textAreaLeft" fmla="*/ 0 w 4073760"/>
                <a:gd name="textAreaRight" fmla="*/ 4074480 w 4073760"/>
                <a:gd name="textAreaTop" fmla="*/ 0 h 1032120"/>
                <a:gd name="textAreaBottom" fmla="*/ 1032840 h 1032120"/>
              </a:gdLst>
              <a:ahLst/>
              <a:rect l="textAreaLeft" t="textAreaTop" r="textAreaRight" b="textAreaBottom"/>
              <a:pathLst>
                <a:path w="4074411" h="1033011">
                  <a:moveTo>
                    <a:pt x="4068952" y="1028306"/>
                  </a:moveTo>
                  <a:lnTo>
                    <a:pt x="4068952" y="1021831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1631" y="1033156"/>
                    <a:pt x="4069218" y="1031087"/>
                    <a:pt x="4068952" y="1028306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48" name="Freeform: Shape 457"/>
            <p:cNvSpPr/>
            <p:nvPr/>
          </p:nvSpPr>
          <p:spPr>
            <a:xfrm>
              <a:off x="4074840" y="1027440"/>
              <a:ext cx="9720" cy="105840"/>
            </a:xfrm>
            <a:custGeom>
              <a:avLst/>
              <a:gdLst>
                <a:gd name="textAreaLeft" fmla="*/ 0 w 9720"/>
                <a:gd name="textAreaRight" fmla="*/ 10440 w 9720"/>
                <a:gd name="textAreaTop" fmla="*/ 0 h 105840"/>
                <a:gd name="textAreaBottom" fmla="*/ 106560 h 105840"/>
              </a:gdLst>
              <a:ahLst/>
              <a:rect l="textAreaLeft" t="textAreaTop" r="textAreaRight" b="textAreaBottom"/>
              <a:pathLst>
                <a:path w="10538" h="106531">
                  <a:moveTo>
                    <a:pt x="10538" y="102208"/>
                  </a:moveTo>
                  <a:cubicBezTo>
                    <a:pt x="10538" y="102208"/>
                    <a:pt x="10538" y="102208"/>
                    <a:pt x="10538" y="101574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7808" y="2235"/>
                    <a:pt x="6653" y="2641"/>
                    <a:pt x="5460" y="2666"/>
                  </a:cubicBezTo>
                  <a:lnTo>
                    <a:pt x="3936" y="2666"/>
                  </a:lnTo>
                  <a:lnTo>
                    <a:pt x="0" y="1778"/>
                  </a:lnTo>
                  <a:lnTo>
                    <a:pt x="0" y="101574"/>
                  </a:lnTo>
                  <a:cubicBezTo>
                    <a:pt x="139" y="104443"/>
                    <a:pt x="2577" y="106665"/>
                    <a:pt x="5447" y="106525"/>
                  </a:cubicBezTo>
                  <a:cubicBezTo>
                    <a:pt x="5447" y="106525"/>
                    <a:pt x="5460" y="106525"/>
                    <a:pt x="5460" y="106525"/>
                  </a:cubicBezTo>
                  <a:cubicBezTo>
                    <a:pt x="6488" y="106487"/>
                    <a:pt x="7504" y="106170"/>
                    <a:pt x="8380" y="105636"/>
                  </a:cubicBezTo>
                  <a:lnTo>
                    <a:pt x="8380" y="105636"/>
                  </a:lnTo>
                  <a:lnTo>
                    <a:pt x="8380" y="105636"/>
                  </a:lnTo>
                  <a:cubicBezTo>
                    <a:pt x="9167" y="105078"/>
                    <a:pt x="9738" y="104278"/>
                    <a:pt x="10030" y="103351"/>
                  </a:cubicBezTo>
                  <a:cubicBezTo>
                    <a:pt x="10030" y="103351"/>
                    <a:pt x="10538" y="102462"/>
                    <a:pt x="10538" y="102208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49" name="Freeform: Shape 458"/>
            <p:cNvSpPr/>
            <p:nvPr/>
          </p:nvSpPr>
          <p:spPr>
            <a:xfrm>
              <a:off x="4080240" y="1029240"/>
              <a:ext cx="2520" cy="360"/>
            </a:xfrm>
            <a:custGeom>
              <a:avLst/>
              <a:gdLst>
                <a:gd name="textAreaLeft" fmla="*/ 0 w 2520"/>
                <a:gd name="textAreaRight" fmla="*/ 3240 w 2520"/>
                <a:gd name="textAreaTop" fmla="*/ 0 h 360"/>
                <a:gd name="textAreaBottom" fmla="*/ 1080 h 360"/>
              </a:gdLst>
              <a:ahLst/>
              <a:rect l="textAreaLeft" t="textAreaTop" r="textAreaRight" b="textAreaBottom"/>
              <a:pathLst>
                <a:path w="3301" h="1142">
                  <a:moveTo>
                    <a:pt x="3301" y="0"/>
                  </a:moveTo>
                  <a:cubicBezTo>
                    <a:pt x="2336" y="698"/>
                    <a:pt x="1193" y="1092"/>
                    <a:pt x="0" y="1143"/>
                  </a:cubicBezTo>
                  <a:cubicBezTo>
                    <a:pt x="1193" y="1117"/>
                    <a:pt x="2349" y="711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920" bIns="-4392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50" name="Freeform: Shape 459"/>
            <p:cNvSpPr/>
            <p:nvPr/>
          </p:nvSpPr>
          <p:spPr>
            <a:xfrm>
              <a:off x="5760" y="-2880"/>
              <a:ext cx="4073760" cy="1032120"/>
            </a:xfrm>
            <a:custGeom>
              <a:avLst/>
              <a:gdLst>
                <a:gd name="textAreaLeft" fmla="*/ 0 w 4073760"/>
                <a:gd name="textAreaRight" fmla="*/ 4074480 w 4073760"/>
                <a:gd name="textAreaTop" fmla="*/ 0 h 1032120"/>
                <a:gd name="textAreaBottom" fmla="*/ 1032840 h 1032120"/>
              </a:gdLst>
              <a:ahLst/>
              <a:rect l="textAreaLeft" t="textAreaTop" r="textAreaRight" b="textAreaBottom"/>
              <a:pathLst>
                <a:path w="4074411" h="1033003">
                  <a:moveTo>
                    <a:pt x="4070729" y="1024624"/>
                  </a:moveTo>
                  <a:lnTo>
                    <a:pt x="4073015" y="1022847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68952" y="1032115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2888" y="1033004"/>
                    <a:pt x="4071440" y="1032407"/>
                    <a:pt x="4070348" y="1031353"/>
                  </a:cubicBezTo>
                  <a:cubicBezTo>
                    <a:pt x="4068596" y="1029449"/>
                    <a:pt x="4068723" y="1026478"/>
                    <a:pt x="4070627" y="1024713"/>
                  </a:cubicBezTo>
                  <a:cubicBezTo>
                    <a:pt x="4070666" y="1024688"/>
                    <a:pt x="4070691" y="1024649"/>
                    <a:pt x="4070729" y="1024624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51" name="Freeform: Shape 460"/>
            <p:cNvSpPr/>
            <p:nvPr/>
          </p:nvSpPr>
          <p:spPr>
            <a:xfrm>
              <a:off x="4260960" y="879480"/>
              <a:ext cx="11880" cy="360"/>
            </a:xfrm>
            <a:custGeom>
              <a:avLst/>
              <a:gdLst>
                <a:gd name="textAreaLeft" fmla="*/ 0 w 11880"/>
                <a:gd name="textAreaRight" fmla="*/ 12600 w 11880"/>
                <a:gd name="textAreaTop" fmla="*/ 0 h 360"/>
                <a:gd name="textAreaBottom" fmla="*/ 1440 h 360"/>
              </a:gdLst>
              <a:ahLst/>
              <a:rect l="textAreaLeft" t="textAreaTop" r="textAreaRight" b="textAreaBottom"/>
              <a:pathLst>
                <a:path w="12696" h="634">
                  <a:moveTo>
                    <a:pt x="0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52" name="Freeform: Shape 461"/>
            <p:cNvSpPr/>
            <p:nvPr/>
          </p:nvSpPr>
          <p:spPr>
            <a:xfrm>
              <a:off x="4261320" y="881280"/>
              <a:ext cx="11880" cy="360"/>
            </a:xfrm>
            <a:custGeom>
              <a:avLst/>
              <a:gdLst>
                <a:gd name="textAreaLeft" fmla="*/ 0 w 11880"/>
                <a:gd name="textAreaRight" fmla="*/ 12600 w 11880"/>
                <a:gd name="textAreaTop" fmla="*/ 0 h 360"/>
                <a:gd name="textAreaBottom" fmla="*/ 1440 h 360"/>
              </a:gdLst>
              <a:ahLst/>
              <a:rect l="textAreaLeft" t="textAreaTop" r="textAreaRight" b="textAreaBottom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53" name="Freeform: Shape 462"/>
            <p:cNvSpPr/>
            <p:nvPr/>
          </p:nvSpPr>
          <p:spPr>
            <a:xfrm>
              <a:off x="4258440" y="878760"/>
              <a:ext cx="360" cy="11880"/>
            </a:xfrm>
            <a:custGeom>
              <a:avLst/>
              <a:gdLst>
                <a:gd name="textAreaLeft" fmla="*/ 0 w 360"/>
                <a:gd name="textAreaRight" fmla="*/ 1440 w 360"/>
                <a:gd name="textAreaTop" fmla="*/ 0 h 11880"/>
                <a:gd name="textAreaBottom" fmla="*/ 12600 h 11880"/>
              </a:gdLst>
              <a:ahLst/>
              <a:rect l="textAreaLeft" t="textAreaTop" r="textAreaRight" b="textAreaBottom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54" name="Freeform 811"/>
            <p:cNvSpPr/>
            <p:nvPr/>
          </p:nvSpPr>
          <p:spPr>
            <a:xfrm>
              <a:off x="678600" y="-12600"/>
              <a:ext cx="3577680" cy="896760"/>
            </a:xfrm>
            <a:custGeom>
              <a:avLst/>
              <a:gdLst>
                <a:gd name="textAreaLeft" fmla="*/ 0 w 3577680"/>
                <a:gd name="textAreaRight" fmla="*/ 3578400 w 3577680"/>
                <a:gd name="textAreaTop" fmla="*/ 0 h 896760"/>
                <a:gd name="textAreaBottom" fmla="*/ 897480 h 896760"/>
              </a:gdLst>
              <a:ahLst/>
              <a:rect l="textAreaLeft" t="textAreaTop" r="textAreaRight" b="textAreaBottom"/>
              <a:pathLst>
                <a:path w="3578310" h="897391">
                  <a:moveTo>
                    <a:pt x="0" y="0"/>
                  </a:moveTo>
                  <a:lnTo>
                    <a:pt x="39959" y="0"/>
                  </a:lnTo>
                  <a:lnTo>
                    <a:pt x="3578310" y="890788"/>
                  </a:lnTo>
                  <a:lnTo>
                    <a:pt x="3577168" y="890788"/>
                  </a:lnTo>
                  <a:lnTo>
                    <a:pt x="3575136" y="890788"/>
                  </a:lnTo>
                  <a:lnTo>
                    <a:pt x="3573993" y="891423"/>
                  </a:lnTo>
                  <a:lnTo>
                    <a:pt x="3566629" y="897391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55" name="Freeform: Shape 464"/>
            <p:cNvSpPr/>
            <p:nvPr/>
          </p:nvSpPr>
          <p:spPr>
            <a:xfrm>
              <a:off x="4258440" y="877680"/>
              <a:ext cx="11880" cy="11880"/>
            </a:xfrm>
            <a:custGeom>
              <a:avLst/>
              <a:gdLst>
                <a:gd name="textAreaLeft" fmla="*/ 0 w 11880"/>
                <a:gd name="textAreaRight" fmla="*/ 12600 w 11880"/>
                <a:gd name="textAreaTop" fmla="*/ 0 h 11880"/>
                <a:gd name="textAreaBottom" fmla="*/ 12600 h 11880"/>
              </a:gdLst>
              <a:ahLst/>
              <a:rect l="textAreaLeft" t="textAreaTop" r="textAreaRight" b="textAreaBottom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56" name="Freeform: Shape 465"/>
            <p:cNvSpPr/>
            <p:nvPr/>
          </p:nvSpPr>
          <p:spPr>
            <a:xfrm>
              <a:off x="4256280" y="877320"/>
              <a:ext cx="11880" cy="11880"/>
            </a:xfrm>
            <a:custGeom>
              <a:avLst/>
              <a:gdLst>
                <a:gd name="textAreaLeft" fmla="*/ 0 w 11880"/>
                <a:gd name="textAreaRight" fmla="*/ 12600 w 11880"/>
                <a:gd name="textAreaTop" fmla="*/ 0 h 11880"/>
                <a:gd name="textAreaBottom" fmla="*/ 12600 h 11880"/>
              </a:gdLst>
              <a:ahLst/>
              <a:rect l="textAreaLeft" t="textAreaTop" r="textAreaRight" b="textAreaBottom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57" name="Freeform: Shape 466"/>
            <p:cNvSpPr/>
            <p:nvPr/>
          </p:nvSpPr>
          <p:spPr>
            <a:xfrm>
              <a:off x="4260960" y="880560"/>
              <a:ext cx="11880" cy="11880"/>
            </a:xfrm>
            <a:custGeom>
              <a:avLst/>
              <a:gdLst>
                <a:gd name="textAreaLeft" fmla="*/ 0 w 11880"/>
                <a:gd name="textAreaRight" fmla="*/ 12600 w 11880"/>
                <a:gd name="textAreaTop" fmla="*/ 0 h 11880"/>
                <a:gd name="textAreaBottom" fmla="*/ 12600 h 11880"/>
              </a:gdLst>
              <a:ahLst/>
              <a:rect l="textAreaLeft" t="textAreaTop" r="textAreaRight" b="textAreaBottom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58" name="Freeform: Shape 467"/>
            <p:cNvSpPr/>
            <p:nvPr/>
          </p:nvSpPr>
          <p:spPr>
            <a:xfrm>
              <a:off x="4259520" y="879120"/>
              <a:ext cx="360" cy="11880"/>
            </a:xfrm>
            <a:custGeom>
              <a:avLst/>
              <a:gdLst>
                <a:gd name="textAreaLeft" fmla="*/ 0 w 360"/>
                <a:gd name="textAreaRight" fmla="*/ 1440 w 360"/>
                <a:gd name="textAreaTop" fmla="*/ 0 h 11880"/>
                <a:gd name="textAreaBottom" fmla="*/ 12600 h 11880"/>
              </a:gdLst>
              <a:ahLst/>
              <a:rect l="textAreaLeft" t="textAreaTop" r="textAreaRight" b="textAreaBottom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59" name="Freeform: Shape 468"/>
            <p:cNvSpPr/>
            <p:nvPr/>
          </p:nvSpPr>
          <p:spPr>
            <a:xfrm>
              <a:off x="4250520" y="881640"/>
              <a:ext cx="10080" cy="108360"/>
            </a:xfrm>
            <a:custGeom>
              <a:avLst/>
              <a:gdLst>
                <a:gd name="textAreaLeft" fmla="*/ 0 w 10080"/>
                <a:gd name="textAreaRight" fmla="*/ 10800 w 10080"/>
                <a:gd name="textAreaTop" fmla="*/ 0 h 108360"/>
                <a:gd name="textAreaBottom" fmla="*/ 109080 h 108360"/>
              </a:gdLst>
              <a:ahLst/>
              <a:rect l="textAreaLeft" t="textAreaTop" r="textAreaRight" b="textAreaBottom"/>
              <a:pathLst>
                <a:path w="10726" h="109197">
                  <a:moveTo>
                    <a:pt x="10666" y="0"/>
                  </a:moveTo>
                  <a:cubicBezTo>
                    <a:pt x="10932" y="1638"/>
                    <a:pt x="10310" y="3288"/>
                    <a:pt x="9015" y="4317"/>
                  </a:cubicBezTo>
                  <a:lnTo>
                    <a:pt x="0" y="11681"/>
                  </a:lnTo>
                  <a:lnTo>
                    <a:pt x="0" y="104240"/>
                  </a:lnTo>
                  <a:cubicBezTo>
                    <a:pt x="140" y="107109"/>
                    <a:pt x="2577" y="109331"/>
                    <a:pt x="5447" y="109192"/>
                  </a:cubicBezTo>
                  <a:cubicBezTo>
                    <a:pt x="5447" y="109192"/>
                    <a:pt x="5460" y="109192"/>
                    <a:pt x="5460" y="109192"/>
                  </a:cubicBezTo>
                  <a:cubicBezTo>
                    <a:pt x="6806" y="109141"/>
                    <a:pt x="8101" y="108646"/>
                    <a:pt x="9142" y="107795"/>
                  </a:cubicBezTo>
                  <a:lnTo>
                    <a:pt x="9904" y="106906"/>
                  </a:lnTo>
                  <a:lnTo>
                    <a:pt x="9904" y="106906"/>
                  </a:lnTo>
                  <a:cubicBezTo>
                    <a:pt x="9955" y="106614"/>
                    <a:pt x="9955" y="106310"/>
                    <a:pt x="9904" y="106018"/>
                  </a:cubicBezTo>
                  <a:cubicBezTo>
                    <a:pt x="9980" y="105687"/>
                    <a:pt x="9980" y="105332"/>
                    <a:pt x="9904" y="105002"/>
                  </a:cubicBezTo>
                  <a:lnTo>
                    <a:pt x="9904" y="105002"/>
                  </a:lnTo>
                  <a:lnTo>
                    <a:pt x="9904" y="381"/>
                  </a:lnTo>
                  <a:cubicBezTo>
                    <a:pt x="9904" y="381"/>
                    <a:pt x="10666" y="127"/>
                    <a:pt x="10666" y="0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60" name="Freeform: Shape 469"/>
            <p:cNvSpPr/>
            <p:nvPr/>
          </p:nvSpPr>
          <p:spPr>
            <a:xfrm>
              <a:off x="4075560" y="877320"/>
              <a:ext cx="185760" cy="151560"/>
            </a:xfrm>
            <a:custGeom>
              <a:avLst/>
              <a:gdLst>
                <a:gd name="textAreaLeft" fmla="*/ 0 w 185760"/>
                <a:gd name="textAreaRight" fmla="*/ 186480 w 185760"/>
                <a:gd name="textAreaTop" fmla="*/ 0 h 151560"/>
                <a:gd name="textAreaBottom" fmla="*/ 152280 h 151560"/>
              </a:gdLst>
              <a:ahLst/>
              <a:rect l="textAreaLeft" t="textAreaTop" r="textAreaRight" b="textAreaBottom"/>
              <a:pathLst>
                <a:path w="186480" h="152233">
                  <a:moveTo>
                    <a:pt x="180706" y="0"/>
                  </a:moveTo>
                  <a:lnTo>
                    <a:pt x="178674" y="0"/>
                  </a:lnTo>
                  <a:lnTo>
                    <a:pt x="177532" y="635"/>
                  </a:lnTo>
                  <a:lnTo>
                    <a:pt x="177532" y="635"/>
                  </a:lnTo>
                  <a:lnTo>
                    <a:pt x="170168" y="6602"/>
                  </a:lnTo>
                  <a:lnTo>
                    <a:pt x="3839" y="141822"/>
                  </a:lnTo>
                  <a:lnTo>
                    <a:pt x="1554" y="143600"/>
                  </a:lnTo>
                  <a:cubicBezTo>
                    <a:pt x="-376" y="145339"/>
                    <a:pt x="-529" y="148310"/>
                    <a:pt x="1211" y="150240"/>
                  </a:cubicBezTo>
                  <a:cubicBezTo>
                    <a:pt x="1312" y="150355"/>
                    <a:pt x="1427" y="150469"/>
                    <a:pt x="1554" y="150583"/>
                  </a:cubicBezTo>
                  <a:cubicBezTo>
                    <a:pt x="2646" y="151637"/>
                    <a:pt x="4106" y="152234"/>
                    <a:pt x="5617" y="152234"/>
                  </a:cubicBezTo>
                  <a:cubicBezTo>
                    <a:pt x="6810" y="152183"/>
                    <a:pt x="7953" y="151789"/>
                    <a:pt x="8918" y="151091"/>
                  </a:cubicBezTo>
                  <a:lnTo>
                    <a:pt x="8918" y="151091"/>
                  </a:lnTo>
                  <a:lnTo>
                    <a:pt x="10695" y="149567"/>
                  </a:lnTo>
                  <a:lnTo>
                    <a:pt x="175754" y="15363"/>
                  </a:lnTo>
                  <a:lnTo>
                    <a:pt x="184769" y="7999"/>
                  </a:lnTo>
                  <a:cubicBezTo>
                    <a:pt x="186064" y="6971"/>
                    <a:pt x="186686" y="5320"/>
                    <a:pt x="186419" y="3682"/>
                  </a:cubicBezTo>
                  <a:lnTo>
                    <a:pt x="186419" y="3682"/>
                  </a:lnTo>
                  <a:cubicBezTo>
                    <a:pt x="186419" y="3682"/>
                    <a:pt x="186419" y="3682"/>
                    <a:pt x="186419" y="3047"/>
                  </a:cubicBezTo>
                  <a:cubicBezTo>
                    <a:pt x="186457" y="2705"/>
                    <a:pt x="186457" y="2374"/>
                    <a:pt x="186419" y="2032"/>
                  </a:cubicBezTo>
                  <a:lnTo>
                    <a:pt x="186419" y="2032"/>
                  </a:lnTo>
                  <a:lnTo>
                    <a:pt x="186419" y="2032"/>
                  </a:lnTo>
                  <a:lnTo>
                    <a:pt x="186419" y="2032"/>
                  </a:lnTo>
                  <a:lnTo>
                    <a:pt x="185404" y="2032"/>
                  </a:lnTo>
                  <a:lnTo>
                    <a:pt x="185404" y="2032"/>
                  </a:lnTo>
                  <a:lnTo>
                    <a:pt x="184769" y="2032"/>
                  </a:lnTo>
                  <a:lnTo>
                    <a:pt x="183880" y="2032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61" name="Freeform: Shape 470"/>
            <p:cNvSpPr/>
            <p:nvPr/>
          </p:nvSpPr>
          <p:spPr>
            <a:xfrm>
              <a:off x="5459400" y="1332000"/>
              <a:ext cx="93600" cy="127440"/>
            </a:xfrm>
            <a:custGeom>
              <a:avLst/>
              <a:gdLst>
                <a:gd name="textAreaLeft" fmla="*/ 0 w 93600"/>
                <a:gd name="textAreaRight" fmla="*/ 94320 w 93600"/>
                <a:gd name="textAreaTop" fmla="*/ 0 h 127440"/>
                <a:gd name="textAreaBottom" fmla="*/ 128160 h 127440"/>
              </a:gdLst>
              <a:ahLst/>
              <a:rect l="textAreaLeft" t="textAreaTop" r="textAreaRight" b="textAreaBottom"/>
              <a:pathLst>
                <a:path w="94464" h="128236">
                  <a:moveTo>
                    <a:pt x="90020" y="6348"/>
                  </a:moveTo>
                  <a:cubicBezTo>
                    <a:pt x="87189" y="6488"/>
                    <a:pt x="84764" y="4355"/>
                    <a:pt x="84561" y="1524"/>
                  </a:cubicBezTo>
                  <a:lnTo>
                    <a:pt x="84561" y="0"/>
                  </a:lnTo>
                  <a:lnTo>
                    <a:pt x="1016" y="109826"/>
                  </a:lnTo>
                  <a:lnTo>
                    <a:pt x="1016" y="126459"/>
                  </a:lnTo>
                  <a:cubicBezTo>
                    <a:pt x="1016" y="126459"/>
                    <a:pt x="1016" y="126459"/>
                    <a:pt x="1016" y="126459"/>
                  </a:cubicBezTo>
                  <a:cubicBezTo>
                    <a:pt x="800" y="127119"/>
                    <a:pt x="457" y="127716"/>
                    <a:pt x="0" y="128237"/>
                  </a:cubicBezTo>
                  <a:lnTo>
                    <a:pt x="0" y="128237"/>
                  </a:lnTo>
                  <a:lnTo>
                    <a:pt x="94464" y="4698"/>
                  </a:lnTo>
                  <a:cubicBezTo>
                    <a:pt x="93335" y="5929"/>
                    <a:pt x="91684" y="6539"/>
                    <a:pt x="90020" y="6348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62" name="Freeform: Shape 471"/>
            <p:cNvSpPr/>
            <p:nvPr/>
          </p:nvSpPr>
          <p:spPr>
            <a:xfrm>
              <a:off x="4374000" y="1257480"/>
              <a:ext cx="1079640" cy="203760"/>
            </a:xfrm>
            <a:custGeom>
              <a:avLst/>
              <a:gdLst>
                <a:gd name="textAreaLeft" fmla="*/ 0 w 1079640"/>
                <a:gd name="textAreaRight" fmla="*/ 1080360 w 1079640"/>
                <a:gd name="textAreaTop" fmla="*/ 0 h 203760"/>
                <a:gd name="textAreaBottom" fmla="*/ 204480 h 203760"/>
              </a:gdLst>
              <a:ahLst/>
              <a:rect l="textAreaLeft" t="textAreaTop" r="textAreaRight" b="textAreaBottom"/>
              <a:pathLst>
                <a:path w="1080246" h="204416">
                  <a:moveTo>
                    <a:pt x="1075421" y="199592"/>
                  </a:moveTo>
                  <a:lnTo>
                    <a:pt x="1075421" y="193498"/>
                  </a:lnTo>
                  <a:lnTo>
                    <a:pt x="6983" y="0"/>
                  </a:lnTo>
                  <a:lnTo>
                    <a:pt x="6983" y="4063"/>
                  </a:lnTo>
                  <a:cubicBezTo>
                    <a:pt x="6844" y="6869"/>
                    <a:pt x="4470" y="9027"/>
                    <a:pt x="1663" y="8887"/>
                  </a:cubicBezTo>
                  <a:cubicBezTo>
                    <a:pt x="1663" y="8887"/>
                    <a:pt x="1651" y="8887"/>
                    <a:pt x="1651" y="8887"/>
                  </a:cubicBezTo>
                  <a:lnTo>
                    <a:pt x="0" y="8887"/>
                  </a:lnTo>
                  <a:lnTo>
                    <a:pt x="0" y="8887"/>
                  </a:lnTo>
                  <a:lnTo>
                    <a:pt x="1079230" y="204417"/>
                  </a:lnTo>
                  <a:lnTo>
                    <a:pt x="1080246" y="204417"/>
                  </a:lnTo>
                  <a:cubicBezTo>
                    <a:pt x="1077631" y="204290"/>
                    <a:pt x="1075548" y="202208"/>
                    <a:pt x="1075421" y="199592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63" name="Freeform: Shape 472"/>
            <p:cNvSpPr/>
            <p:nvPr/>
          </p:nvSpPr>
          <p:spPr>
            <a:xfrm>
              <a:off x="5460120" y="1458000"/>
              <a:ext cx="11880" cy="360"/>
            </a:xfrm>
            <a:custGeom>
              <a:avLst/>
              <a:gdLst>
                <a:gd name="textAreaLeft" fmla="*/ 0 w 11880"/>
                <a:gd name="textAreaRight" fmla="*/ 12600 w 11880"/>
                <a:gd name="textAreaTop" fmla="*/ 0 h 360"/>
                <a:gd name="textAreaBottom" fmla="*/ 1080 h 360"/>
              </a:gdLst>
              <a:ahLst/>
              <a:rect l="textAreaLeft" t="textAreaTop" r="textAreaRight" b="textAreaBottom"/>
              <a:pathLst>
                <a:path w="12696" h="98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cubicBezTo>
                    <a:pt x="0" y="1524"/>
                    <a:pt x="0" y="12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920" bIns="-4392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64" name="Freeform: Shape 473"/>
            <p:cNvSpPr/>
            <p:nvPr/>
          </p:nvSpPr>
          <p:spPr>
            <a:xfrm>
              <a:off x="4371120" y="1155600"/>
              <a:ext cx="11880" cy="360"/>
            </a:xfrm>
            <a:custGeom>
              <a:avLst/>
              <a:gdLst>
                <a:gd name="textAreaLeft" fmla="*/ 0 w 11880"/>
                <a:gd name="textAreaRight" fmla="*/ 12600 w 11880"/>
                <a:gd name="textAreaTop" fmla="*/ 0 h 360"/>
                <a:gd name="textAreaBottom" fmla="*/ 1440 h 360"/>
              </a:gdLst>
              <a:ahLst/>
              <a:rect l="textAreaLeft" t="textAreaTop" r="textAreaRight" b="textAreaBottom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65" name="Freeform: Shape 474"/>
            <p:cNvSpPr/>
            <p:nvPr/>
          </p:nvSpPr>
          <p:spPr>
            <a:xfrm>
              <a:off x="4371840" y="1158480"/>
              <a:ext cx="8640" cy="105480"/>
            </a:xfrm>
            <a:custGeom>
              <a:avLst/>
              <a:gdLst>
                <a:gd name="textAreaLeft" fmla="*/ 0 w 8640"/>
                <a:gd name="textAreaRight" fmla="*/ 9360 w 8640"/>
                <a:gd name="textAreaTop" fmla="*/ 0 h 105480"/>
                <a:gd name="textAreaBottom" fmla="*/ 106200 h 105480"/>
              </a:gdLst>
              <a:ahLst/>
              <a:rect l="textAreaLeft" t="textAreaTop" r="textAreaRight" b="textAreaBottom"/>
              <a:pathLst>
                <a:path w="9354" h="106167">
                  <a:moveTo>
                    <a:pt x="9355" y="103224"/>
                  </a:moveTo>
                  <a:lnTo>
                    <a:pt x="9355" y="5587"/>
                  </a:lnTo>
                  <a:lnTo>
                    <a:pt x="2879" y="4444"/>
                  </a:lnTo>
                  <a:cubicBezTo>
                    <a:pt x="2117" y="4279"/>
                    <a:pt x="1381" y="3974"/>
                    <a:pt x="721" y="3555"/>
                  </a:cubicBezTo>
                  <a:lnTo>
                    <a:pt x="721" y="3555"/>
                  </a:lnTo>
                  <a:lnTo>
                    <a:pt x="721" y="3555"/>
                  </a:lnTo>
                  <a:cubicBezTo>
                    <a:pt x="721" y="3555"/>
                    <a:pt x="721" y="3555"/>
                    <a:pt x="86" y="2793"/>
                  </a:cubicBezTo>
                  <a:cubicBezTo>
                    <a:pt x="22" y="2501"/>
                    <a:pt x="22" y="2197"/>
                    <a:pt x="86" y="1905"/>
                  </a:cubicBezTo>
                  <a:cubicBezTo>
                    <a:pt x="10" y="1612"/>
                    <a:pt x="10" y="1308"/>
                    <a:pt x="86" y="1016"/>
                  </a:cubicBezTo>
                  <a:cubicBezTo>
                    <a:pt x="86" y="1016"/>
                    <a:pt x="86" y="1016"/>
                    <a:pt x="86" y="0"/>
                  </a:cubicBezTo>
                  <a:lnTo>
                    <a:pt x="86" y="0"/>
                  </a:lnTo>
                  <a:cubicBezTo>
                    <a:pt x="86" y="0"/>
                    <a:pt x="86" y="0"/>
                    <a:pt x="86" y="0"/>
                  </a:cubicBezTo>
                  <a:lnTo>
                    <a:pt x="86" y="103605"/>
                  </a:lnTo>
                  <a:cubicBezTo>
                    <a:pt x="86" y="103605"/>
                    <a:pt x="86" y="103605"/>
                    <a:pt x="86" y="103605"/>
                  </a:cubicBezTo>
                  <a:cubicBezTo>
                    <a:pt x="35" y="103897"/>
                    <a:pt x="35" y="104202"/>
                    <a:pt x="86" y="104494"/>
                  </a:cubicBezTo>
                  <a:cubicBezTo>
                    <a:pt x="-29" y="104773"/>
                    <a:pt x="-29" y="105103"/>
                    <a:pt x="86" y="105383"/>
                  </a:cubicBezTo>
                  <a:lnTo>
                    <a:pt x="86" y="106144"/>
                  </a:lnTo>
                  <a:lnTo>
                    <a:pt x="848" y="106144"/>
                  </a:lnTo>
                  <a:lnTo>
                    <a:pt x="1736" y="106144"/>
                  </a:lnTo>
                  <a:lnTo>
                    <a:pt x="2625" y="106144"/>
                  </a:lnTo>
                  <a:lnTo>
                    <a:pt x="4276" y="106144"/>
                  </a:lnTo>
                  <a:cubicBezTo>
                    <a:pt x="6421" y="106347"/>
                    <a:pt x="8453" y="105180"/>
                    <a:pt x="9355" y="103224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66" name="Freeform: Shape 475"/>
            <p:cNvSpPr/>
            <p:nvPr/>
          </p:nvSpPr>
          <p:spPr>
            <a:xfrm>
              <a:off x="4505040" y="999360"/>
              <a:ext cx="11880" cy="11880"/>
            </a:xfrm>
            <a:custGeom>
              <a:avLst/>
              <a:gdLst>
                <a:gd name="textAreaLeft" fmla="*/ 0 w 11880"/>
                <a:gd name="textAreaRight" fmla="*/ 12600 w 11880"/>
                <a:gd name="textAreaTop" fmla="*/ 0 h 11880"/>
                <a:gd name="textAreaBottom" fmla="*/ 12600 h 11880"/>
              </a:gdLst>
              <a:ahLst/>
              <a:rect l="textAreaLeft" t="textAreaTop" r="textAreaRight" b="textAreaBottom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67" name="Freeform: Shape 476"/>
            <p:cNvSpPr/>
            <p:nvPr/>
          </p:nvSpPr>
          <p:spPr>
            <a:xfrm>
              <a:off x="4370400" y="1155600"/>
              <a:ext cx="360" cy="360"/>
            </a:xfrm>
            <a:custGeom>
              <a:avLst/>
              <a:gdLst>
                <a:gd name="textAreaLeft" fmla="*/ 0 w 360"/>
                <a:gd name="textAreaRight" fmla="*/ 1440 w 360"/>
                <a:gd name="textAreaTop" fmla="*/ 0 h 360"/>
                <a:gd name="textAreaBottom" fmla="*/ 1080 h 360"/>
              </a:gdLst>
              <a:ahLst/>
              <a:rect l="textAreaLeft" t="textAreaTop" r="textAreaRight" b="textAreaBottom"/>
              <a:pathLst>
                <a:path w="256" h="1015">
                  <a:moveTo>
                    <a:pt x="256" y="1016"/>
                  </a:moveTo>
                  <a:cubicBezTo>
                    <a:pt x="256" y="1016"/>
                    <a:pt x="256" y="1016"/>
                    <a:pt x="256" y="1016"/>
                  </a:cubicBezTo>
                  <a:cubicBezTo>
                    <a:pt x="231" y="673"/>
                    <a:pt x="231" y="343"/>
                    <a:pt x="256" y="0"/>
                  </a:cubicBezTo>
                  <a:cubicBezTo>
                    <a:pt x="-23" y="216"/>
                    <a:pt x="-87" y="609"/>
                    <a:pt x="129" y="889"/>
                  </a:cubicBezTo>
                  <a:cubicBezTo>
                    <a:pt x="167" y="940"/>
                    <a:pt x="205" y="978"/>
                    <a:pt x="256" y="1016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920" bIns="-4392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68" name="Freeform: Shape 477"/>
            <p:cNvSpPr/>
            <p:nvPr/>
          </p:nvSpPr>
          <p:spPr>
            <a:xfrm>
              <a:off x="4371480" y="1000080"/>
              <a:ext cx="139320" cy="154080"/>
            </a:xfrm>
            <a:custGeom>
              <a:avLst/>
              <a:gdLst>
                <a:gd name="textAreaLeft" fmla="*/ 0 w 139320"/>
                <a:gd name="textAreaRight" fmla="*/ 140040 w 139320"/>
                <a:gd name="textAreaTop" fmla="*/ 0 h 154080"/>
                <a:gd name="textAreaBottom" fmla="*/ 154800 h 154080"/>
              </a:gdLst>
              <a:ahLst/>
              <a:rect l="textAreaLeft" t="textAreaTop" r="textAreaRight" b="textAreaBottom"/>
              <a:pathLst>
                <a:path w="140173" h="154772">
                  <a:moveTo>
                    <a:pt x="13967" y="154646"/>
                  </a:moveTo>
                  <a:lnTo>
                    <a:pt x="140173" y="7745"/>
                  </a:lnTo>
                  <a:lnTo>
                    <a:pt x="136872" y="7745"/>
                  </a:lnTo>
                  <a:cubicBezTo>
                    <a:pt x="134117" y="7237"/>
                    <a:pt x="132288" y="4583"/>
                    <a:pt x="132796" y="1828"/>
                  </a:cubicBezTo>
                  <a:cubicBezTo>
                    <a:pt x="132796" y="1816"/>
                    <a:pt x="132809" y="1790"/>
                    <a:pt x="132809" y="1778"/>
                  </a:cubicBezTo>
                  <a:cubicBezTo>
                    <a:pt x="133025" y="1155"/>
                    <a:pt x="133329" y="546"/>
                    <a:pt x="133698" y="0"/>
                  </a:cubicBezTo>
                  <a:lnTo>
                    <a:pt x="0" y="154773"/>
                  </a:lnTo>
                  <a:lnTo>
                    <a:pt x="0" y="154773"/>
                  </a:lnTo>
                  <a:cubicBezTo>
                    <a:pt x="1333" y="153173"/>
                    <a:pt x="3403" y="152398"/>
                    <a:pt x="5460" y="152741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69" name="Freeform: Shape 478"/>
            <p:cNvSpPr/>
            <p:nvPr/>
          </p:nvSpPr>
          <p:spPr>
            <a:xfrm>
              <a:off x="4371480" y="1162800"/>
              <a:ext cx="360" cy="11880"/>
            </a:xfrm>
            <a:custGeom>
              <a:avLst/>
              <a:gdLst>
                <a:gd name="textAreaLeft" fmla="*/ 0 w 360"/>
                <a:gd name="textAreaRight" fmla="*/ 1440 w 360"/>
                <a:gd name="textAreaTop" fmla="*/ 0 h 11880"/>
                <a:gd name="textAreaBottom" fmla="*/ 12600 h 11880"/>
              </a:gdLst>
              <a:ahLst/>
              <a:rect l="textAreaLeft" t="textAreaTop" r="textAreaRight" b="textAreaBottom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cubicBezTo>
                    <a:pt x="635" y="0"/>
                    <a:pt x="635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70" name="Freeform: Shape 479"/>
            <p:cNvSpPr/>
            <p:nvPr/>
          </p:nvSpPr>
          <p:spPr>
            <a:xfrm>
              <a:off x="5554080" y="1227600"/>
              <a:ext cx="11880" cy="11880"/>
            </a:xfrm>
            <a:custGeom>
              <a:avLst/>
              <a:gdLst>
                <a:gd name="textAreaLeft" fmla="*/ 0 w 11880"/>
                <a:gd name="textAreaRight" fmla="*/ 12600 w 11880"/>
                <a:gd name="textAreaTop" fmla="*/ 0 h 11880"/>
                <a:gd name="textAreaBottom" fmla="*/ 12600 h 11880"/>
              </a:gdLst>
              <a:ahLst/>
              <a:rect l="textAreaLeft" t="textAreaTop" r="textAreaRight" b="textAreaBottom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71" name="Freeform: Shape 480"/>
            <p:cNvSpPr/>
            <p:nvPr/>
          </p:nvSpPr>
          <p:spPr>
            <a:xfrm>
              <a:off x="5554080" y="1229760"/>
              <a:ext cx="11880" cy="11880"/>
            </a:xfrm>
            <a:custGeom>
              <a:avLst/>
              <a:gdLst>
                <a:gd name="textAreaLeft" fmla="*/ 0 w 11880"/>
                <a:gd name="textAreaRight" fmla="*/ 12600 w 11880"/>
                <a:gd name="textAreaTop" fmla="*/ 0 h 11880"/>
                <a:gd name="textAreaBottom" fmla="*/ 12600 h 11880"/>
              </a:gdLst>
              <a:ahLst/>
              <a:rect l="textAreaLeft" t="textAreaTop" r="textAreaRight" b="textAreaBottom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72" name="Freeform: Shape 481"/>
            <p:cNvSpPr/>
            <p:nvPr/>
          </p:nvSpPr>
          <p:spPr>
            <a:xfrm>
              <a:off x="5552640" y="1226160"/>
              <a:ext cx="11880" cy="11880"/>
            </a:xfrm>
            <a:custGeom>
              <a:avLst/>
              <a:gdLst>
                <a:gd name="textAreaLeft" fmla="*/ 0 w 11880"/>
                <a:gd name="textAreaRight" fmla="*/ 12600 w 11880"/>
                <a:gd name="textAreaTop" fmla="*/ 0 h 11880"/>
                <a:gd name="textAreaBottom" fmla="*/ 12600 h 11880"/>
              </a:gdLst>
              <a:ahLst/>
              <a:rect l="textAreaLeft" t="textAreaTop" r="textAreaRight" b="textAreaBottom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73" name="Freeform: Shape 482"/>
            <p:cNvSpPr/>
            <p:nvPr/>
          </p:nvSpPr>
          <p:spPr>
            <a:xfrm>
              <a:off x="4504320" y="997560"/>
              <a:ext cx="1045440" cy="234360"/>
            </a:xfrm>
            <a:custGeom>
              <a:avLst/>
              <a:gdLst>
                <a:gd name="textAreaLeft" fmla="*/ 0 w 1045440"/>
                <a:gd name="textAreaRight" fmla="*/ 1046160 w 1045440"/>
                <a:gd name="textAreaTop" fmla="*/ 0 h 234360"/>
                <a:gd name="textAreaBottom" fmla="*/ 235080 h 234360"/>
              </a:gdLst>
              <a:ahLst/>
              <a:rect l="textAreaLeft" t="textAreaTop" r="textAreaRight" b="textAreaBottom"/>
              <a:pathLst>
                <a:path w="1046074" h="234974">
                  <a:moveTo>
                    <a:pt x="4046" y="9862"/>
                  </a:moveTo>
                  <a:lnTo>
                    <a:pt x="7347" y="9862"/>
                  </a:lnTo>
                  <a:lnTo>
                    <a:pt x="1035790" y="234975"/>
                  </a:lnTo>
                  <a:lnTo>
                    <a:pt x="1040361" y="229134"/>
                  </a:lnTo>
                  <a:lnTo>
                    <a:pt x="1040361" y="229134"/>
                  </a:lnTo>
                  <a:cubicBezTo>
                    <a:pt x="1040361" y="229134"/>
                    <a:pt x="1040996" y="229134"/>
                    <a:pt x="1041250" y="228373"/>
                  </a:cubicBezTo>
                  <a:lnTo>
                    <a:pt x="1042012" y="228373"/>
                  </a:lnTo>
                  <a:lnTo>
                    <a:pt x="1043027" y="228373"/>
                  </a:lnTo>
                  <a:lnTo>
                    <a:pt x="1045059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6712" y="86"/>
                  </a:lnTo>
                  <a:lnTo>
                    <a:pt x="4554" y="86"/>
                  </a:lnTo>
                  <a:cubicBezTo>
                    <a:pt x="3970" y="-29"/>
                    <a:pt x="3361" y="-29"/>
                    <a:pt x="2776" y="86"/>
                  </a:cubicBezTo>
                  <a:lnTo>
                    <a:pt x="2776" y="86"/>
                  </a:lnTo>
                  <a:lnTo>
                    <a:pt x="1253" y="1228"/>
                  </a:lnTo>
                  <a:lnTo>
                    <a:pt x="1253" y="1228"/>
                  </a:lnTo>
                  <a:lnTo>
                    <a:pt x="1253" y="1228"/>
                  </a:lnTo>
                  <a:cubicBezTo>
                    <a:pt x="885" y="1774"/>
                    <a:pt x="580" y="2384"/>
                    <a:pt x="364" y="3006"/>
                  </a:cubicBezTo>
                  <a:cubicBezTo>
                    <a:pt x="-677" y="5609"/>
                    <a:pt x="592" y="8567"/>
                    <a:pt x="3196" y="9608"/>
                  </a:cubicBezTo>
                  <a:cubicBezTo>
                    <a:pt x="3475" y="9710"/>
                    <a:pt x="3754" y="9799"/>
                    <a:pt x="4046" y="9862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74" name="Freeform: Shape 483"/>
            <p:cNvSpPr/>
            <p:nvPr/>
          </p:nvSpPr>
          <p:spPr>
            <a:xfrm>
              <a:off x="5550840" y="1226160"/>
              <a:ext cx="360" cy="360"/>
            </a:xfrm>
            <a:custGeom>
              <a:avLst/>
              <a:gdLst>
                <a:gd name="textAreaLeft" fmla="*/ 0 w 360"/>
                <a:gd name="textAreaRight" fmla="*/ 1440 w 360"/>
                <a:gd name="textAreaTop" fmla="*/ 0 h 360"/>
                <a:gd name="textAreaBottom" fmla="*/ 1440 h 360"/>
              </a:gdLst>
              <a:ahLst/>
              <a:rect l="textAreaLeft" t="textAreaTop" r="textAreaRight" b="textAreaBottom"/>
              <a:pathLst>
                <a:path w="888" h="76">
                  <a:moveTo>
                    <a:pt x="889" y="76"/>
                  </a:moveTo>
                  <a:cubicBezTo>
                    <a:pt x="597" y="-25"/>
                    <a:pt x="292" y="-25"/>
                    <a:pt x="0" y="76"/>
                  </a:cubicBezTo>
                  <a:lnTo>
                    <a:pt x="0" y="76"/>
                  </a:lnTo>
                  <a:cubicBezTo>
                    <a:pt x="292" y="0"/>
                    <a:pt x="597" y="0"/>
                    <a:pt x="889" y="76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75" name="Freeform: Shape 484"/>
            <p:cNvSpPr/>
            <p:nvPr/>
          </p:nvSpPr>
          <p:spPr>
            <a:xfrm>
              <a:off x="5543280" y="1229400"/>
              <a:ext cx="10080" cy="108000"/>
            </a:xfrm>
            <a:custGeom>
              <a:avLst/>
              <a:gdLst>
                <a:gd name="textAreaLeft" fmla="*/ 0 w 10080"/>
                <a:gd name="textAreaRight" fmla="*/ 10800 w 10080"/>
                <a:gd name="textAreaTop" fmla="*/ 0 h 108000"/>
                <a:gd name="textAreaBottom" fmla="*/ 108720 h 108000"/>
              </a:gdLst>
              <a:ahLst/>
              <a:rect l="textAreaLeft" t="textAreaTop" r="textAreaRight" b="textAreaBottom"/>
              <a:pathLst>
                <a:path w="10800" h="108798">
                  <a:moveTo>
                    <a:pt x="10792" y="127"/>
                  </a:moveTo>
                  <a:cubicBezTo>
                    <a:pt x="10856" y="1257"/>
                    <a:pt x="10539" y="2374"/>
                    <a:pt x="9904" y="3301"/>
                  </a:cubicBezTo>
                  <a:lnTo>
                    <a:pt x="0" y="15998"/>
                  </a:lnTo>
                  <a:lnTo>
                    <a:pt x="0" y="103986"/>
                  </a:lnTo>
                  <a:cubicBezTo>
                    <a:pt x="356" y="106983"/>
                    <a:pt x="3073" y="109116"/>
                    <a:pt x="6069" y="108760"/>
                  </a:cubicBezTo>
                  <a:cubicBezTo>
                    <a:pt x="7695" y="108570"/>
                    <a:pt x="9155" y="107655"/>
                    <a:pt x="10031" y="106272"/>
                  </a:cubicBezTo>
                  <a:cubicBezTo>
                    <a:pt x="10094" y="105980"/>
                    <a:pt x="10094" y="105675"/>
                    <a:pt x="10031" y="105383"/>
                  </a:cubicBezTo>
                  <a:cubicBezTo>
                    <a:pt x="10031" y="105383"/>
                    <a:pt x="10031" y="104748"/>
                    <a:pt x="10031" y="104494"/>
                  </a:cubicBezTo>
                  <a:lnTo>
                    <a:pt x="10031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76" name="Freeform: Shape 485"/>
            <p:cNvSpPr/>
            <p:nvPr/>
          </p:nvSpPr>
          <p:spPr>
            <a:xfrm>
              <a:off x="5552640" y="1226520"/>
              <a:ext cx="360" cy="360"/>
            </a:xfrm>
            <a:custGeom>
              <a:avLst/>
              <a:gdLst>
                <a:gd name="textAreaLeft" fmla="*/ 0 w 360"/>
                <a:gd name="textAreaRight" fmla="*/ 1440 w 360"/>
                <a:gd name="textAreaTop" fmla="*/ 0 h 360"/>
                <a:gd name="textAreaBottom" fmla="*/ 1440 h 360"/>
              </a:gdLst>
              <a:ahLst/>
              <a:rect l="textAreaLeft" t="textAreaTop" r="textAreaRight" b="textAreaBottom"/>
              <a:pathLst>
                <a:path w="634" h="635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77" name="Freeform: Shape 486"/>
            <p:cNvSpPr/>
            <p:nvPr/>
          </p:nvSpPr>
          <p:spPr>
            <a:xfrm>
              <a:off x="5549400" y="1225080"/>
              <a:ext cx="11880" cy="11880"/>
            </a:xfrm>
            <a:custGeom>
              <a:avLst/>
              <a:gdLst>
                <a:gd name="textAreaLeft" fmla="*/ 0 w 11880"/>
                <a:gd name="textAreaRight" fmla="*/ 12600 w 11880"/>
                <a:gd name="textAreaTop" fmla="*/ 0 h 11880"/>
                <a:gd name="textAreaBottom" fmla="*/ 12600 h 11880"/>
              </a:gdLst>
              <a:ahLst/>
              <a:rect l="textAreaLeft" t="textAreaTop" r="textAreaRight" b="textAreaBottom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78" name="Freeform: Shape 487"/>
            <p:cNvSpPr/>
            <p:nvPr/>
          </p:nvSpPr>
          <p:spPr>
            <a:xfrm>
              <a:off x="5554080" y="1227600"/>
              <a:ext cx="11880" cy="360"/>
            </a:xfrm>
            <a:custGeom>
              <a:avLst/>
              <a:gdLst>
                <a:gd name="textAreaLeft" fmla="*/ 0 w 11880"/>
                <a:gd name="textAreaRight" fmla="*/ 12600 w 11880"/>
                <a:gd name="textAreaTop" fmla="*/ 0 h 360"/>
                <a:gd name="textAreaBottom" fmla="*/ 1440 h 360"/>
              </a:gdLst>
              <a:ahLst/>
              <a:rect l="textAreaLeft" t="textAreaTop" r="textAreaRight" b="textAreaBottom"/>
              <a:pathLst>
                <a:path w="12696" h="888">
                  <a:moveTo>
                    <a:pt x="0" y="889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79" name="Freeform: Shape 488"/>
            <p:cNvSpPr/>
            <p:nvPr/>
          </p:nvSpPr>
          <p:spPr>
            <a:xfrm>
              <a:off x="5452560" y="1225080"/>
              <a:ext cx="99720" cy="128160"/>
            </a:xfrm>
            <a:custGeom>
              <a:avLst/>
              <a:gdLst>
                <a:gd name="textAreaLeft" fmla="*/ 0 w 99720"/>
                <a:gd name="textAreaRight" fmla="*/ 100440 w 99720"/>
                <a:gd name="textAreaTop" fmla="*/ 0 h 128160"/>
                <a:gd name="textAreaBottom" fmla="*/ 128880 h 128160"/>
              </a:gdLst>
              <a:ahLst/>
              <a:rect l="textAreaLeft" t="textAreaTop" r="textAreaRight" b="textAreaBottom"/>
              <a:pathLst>
                <a:path w="100439" h="128871">
                  <a:moveTo>
                    <a:pt x="97131" y="0"/>
                  </a:moveTo>
                  <a:lnTo>
                    <a:pt x="95099" y="0"/>
                  </a:lnTo>
                  <a:lnTo>
                    <a:pt x="94084" y="0"/>
                  </a:lnTo>
                  <a:lnTo>
                    <a:pt x="93322" y="0"/>
                  </a:lnTo>
                  <a:cubicBezTo>
                    <a:pt x="93322" y="0"/>
                    <a:pt x="92687" y="0"/>
                    <a:pt x="92433" y="762"/>
                  </a:cubicBezTo>
                  <a:lnTo>
                    <a:pt x="92433" y="762"/>
                  </a:lnTo>
                  <a:lnTo>
                    <a:pt x="87862" y="6603"/>
                  </a:lnTo>
                  <a:lnTo>
                    <a:pt x="0" y="122904"/>
                  </a:lnTo>
                  <a:lnTo>
                    <a:pt x="3555" y="123539"/>
                  </a:lnTo>
                  <a:lnTo>
                    <a:pt x="3555" y="123539"/>
                  </a:lnTo>
                  <a:lnTo>
                    <a:pt x="4444" y="123539"/>
                  </a:lnTo>
                  <a:lnTo>
                    <a:pt x="5333" y="124174"/>
                  </a:lnTo>
                  <a:lnTo>
                    <a:pt x="6095" y="124809"/>
                  </a:lnTo>
                  <a:lnTo>
                    <a:pt x="6095" y="125571"/>
                  </a:lnTo>
                  <a:cubicBezTo>
                    <a:pt x="6183" y="125812"/>
                    <a:pt x="6183" y="126091"/>
                    <a:pt x="6095" y="126332"/>
                  </a:cubicBezTo>
                  <a:cubicBezTo>
                    <a:pt x="6145" y="126662"/>
                    <a:pt x="6145" y="127018"/>
                    <a:pt x="6095" y="127348"/>
                  </a:cubicBezTo>
                  <a:cubicBezTo>
                    <a:pt x="6095" y="127348"/>
                    <a:pt x="6095" y="127348"/>
                    <a:pt x="6095" y="127348"/>
                  </a:cubicBezTo>
                  <a:lnTo>
                    <a:pt x="6095" y="128871"/>
                  </a:lnTo>
                  <a:lnTo>
                    <a:pt x="89640" y="19426"/>
                  </a:lnTo>
                  <a:lnTo>
                    <a:pt x="99543" y="6729"/>
                  </a:lnTo>
                  <a:cubicBezTo>
                    <a:pt x="100178" y="5802"/>
                    <a:pt x="100495" y="4685"/>
                    <a:pt x="100432" y="3555"/>
                  </a:cubicBezTo>
                  <a:lnTo>
                    <a:pt x="100432" y="3555"/>
                  </a:lnTo>
                  <a:lnTo>
                    <a:pt x="100432" y="3555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99797" y="2032"/>
                  </a:lnTo>
                  <a:lnTo>
                    <a:pt x="99797" y="2032"/>
                  </a:lnTo>
                  <a:lnTo>
                    <a:pt x="99162" y="2032"/>
                  </a:lnTo>
                  <a:cubicBezTo>
                    <a:pt x="98832" y="1930"/>
                    <a:pt x="98477" y="1930"/>
                    <a:pt x="98147" y="2032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80" name="Freeform: Shape 489"/>
            <p:cNvSpPr/>
            <p:nvPr/>
          </p:nvSpPr>
          <p:spPr>
            <a:xfrm>
              <a:off x="5449320" y="1353240"/>
              <a:ext cx="10080" cy="108360"/>
            </a:xfrm>
            <a:custGeom>
              <a:avLst/>
              <a:gdLst>
                <a:gd name="textAreaLeft" fmla="*/ 0 w 10080"/>
                <a:gd name="textAreaRight" fmla="*/ 10800 w 10080"/>
                <a:gd name="textAreaTop" fmla="*/ 0 h 108360"/>
                <a:gd name="textAreaBottom" fmla="*/ 109080 h 108360"/>
              </a:gdLst>
              <a:ahLst/>
              <a:rect l="textAreaLeft" t="textAreaTop" r="textAreaRight" b="textAreaBottom"/>
              <a:pathLst>
                <a:path w="10712" h="109090">
                  <a:moveTo>
                    <a:pt x="10665" y="104494"/>
                  </a:move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9" y="457"/>
                    <a:pt x="10729" y="927"/>
                    <a:pt x="10665" y="1396"/>
                  </a:cubicBezTo>
                  <a:cubicBezTo>
                    <a:pt x="10056" y="3822"/>
                    <a:pt x="7821" y="5472"/>
                    <a:pt x="5333" y="5333"/>
                  </a:cubicBezTo>
                  <a:lnTo>
                    <a:pt x="4317" y="5333"/>
                  </a:lnTo>
                  <a:lnTo>
                    <a:pt x="0" y="4571"/>
                  </a:lnTo>
                  <a:lnTo>
                    <a:pt x="0" y="104113"/>
                  </a:lnTo>
                  <a:cubicBezTo>
                    <a:pt x="139" y="106919"/>
                    <a:pt x="2514" y="109077"/>
                    <a:pt x="5320" y="108938"/>
                  </a:cubicBezTo>
                  <a:cubicBezTo>
                    <a:pt x="5320" y="108938"/>
                    <a:pt x="5333" y="108938"/>
                    <a:pt x="5333" y="108938"/>
                  </a:cubicBezTo>
                  <a:lnTo>
                    <a:pt x="5333" y="108938"/>
                  </a:lnTo>
                  <a:cubicBezTo>
                    <a:pt x="6082" y="109141"/>
                    <a:pt x="6869" y="109141"/>
                    <a:pt x="7618" y="108938"/>
                  </a:cubicBezTo>
                  <a:lnTo>
                    <a:pt x="7618" y="108938"/>
                  </a:lnTo>
                  <a:lnTo>
                    <a:pt x="7618" y="108938"/>
                  </a:lnTo>
                  <a:lnTo>
                    <a:pt x="7618" y="108938"/>
                  </a:lnTo>
                  <a:cubicBezTo>
                    <a:pt x="7618" y="108938"/>
                    <a:pt x="7618" y="108938"/>
                    <a:pt x="8253" y="108303"/>
                  </a:cubicBezTo>
                  <a:cubicBezTo>
                    <a:pt x="8710" y="107783"/>
                    <a:pt x="9053" y="107185"/>
                    <a:pt x="9269" y="106526"/>
                  </a:cubicBezTo>
                  <a:cubicBezTo>
                    <a:pt x="9269" y="106526"/>
                    <a:pt x="10665" y="104748"/>
                    <a:pt x="10665" y="104494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81" name="Freeform: Shape 490"/>
            <p:cNvSpPr/>
            <p:nvPr/>
          </p:nvSpPr>
          <p:spPr>
            <a:xfrm>
              <a:off x="4370400" y="1153080"/>
              <a:ext cx="1088280" cy="204120"/>
            </a:xfrm>
            <a:custGeom>
              <a:avLst/>
              <a:gdLst>
                <a:gd name="textAreaLeft" fmla="*/ 0 w 1088280"/>
                <a:gd name="textAreaRight" fmla="*/ 1089000 w 1088280"/>
                <a:gd name="textAreaTop" fmla="*/ 0 h 204120"/>
                <a:gd name="textAreaBottom" fmla="*/ 204840 h 204120"/>
              </a:gdLst>
              <a:ahLst/>
              <a:rect l="textAreaLeft" t="textAreaTop" r="textAreaRight" b="textAreaBottom"/>
              <a:pathLst>
                <a:path w="1089130" h="204759">
                  <a:moveTo>
                    <a:pt x="57" y="5793"/>
                  </a:moveTo>
                  <a:cubicBezTo>
                    <a:pt x="-19" y="6086"/>
                    <a:pt x="-19" y="6390"/>
                    <a:pt x="57" y="6682"/>
                  </a:cubicBezTo>
                  <a:cubicBezTo>
                    <a:pt x="-6" y="6974"/>
                    <a:pt x="-6" y="7279"/>
                    <a:pt x="57" y="7571"/>
                  </a:cubicBezTo>
                  <a:cubicBezTo>
                    <a:pt x="57" y="7571"/>
                    <a:pt x="57" y="7571"/>
                    <a:pt x="692" y="8333"/>
                  </a:cubicBezTo>
                  <a:cubicBezTo>
                    <a:pt x="1327" y="9095"/>
                    <a:pt x="692" y="8333"/>
                    <a:pt x="1327" y="8333"/>
                  </a:cubicBezTo>
                  <a:cubicBezTo>
                    <a:pt x="1987" y="8752"/>
                    <a:pt x="2723" y="9057"/>
                    <a:pt x="3485" y="9222"/>
                  </a:cubicBezTo>
                  <a:lnTo>
                    <a:pt x="9961" y="10364"/>
                  </a:lnTo>
                  <a:lnTo>
                    <a:pt x="1078399" y="203989"/>
                  </a:lnTo>
                  <a:lnTo>
                    <a:pt x="1082715" y="204751"/>
                  </a:lnTo>
                  <a:lnTo>
                    <a:pt x="1083731" y="204751"/>
                  </a:lnTo>
                  <a:cubicBezTo>
                    <a:pt x="1086220" y="204891"/>
                    <a:pt x="1088454" y="203240"/>
                    <a:pt x="1089064" y="200815"/>
                  </a:cubicBezTo>
                  <a:cubicBezTo>
                    <a:pt x="1089127" y="200345"/>
                    <a:pt x="1089127" y="199888"/>
                    <a:pt x="1089064" y="199418"/>
                  </a:cubicBezTo>
                  <a:cubicBezTo>
                    <a:pt x="1089115" y="199088"/>
                    <a:pt x="1089115" y="198733"/>
                    <a:pt x="1089064" y="198402"/>
                  </a:cubicBezTo>
                  <a:cubicBezTo>
                    <a:pt x="1089153" y="198161"/>
                    <a:pt x="1089153" y="197882"/>
                    <a:pt x="1089064" y="197641"/>
                  </a:cubicBezTo>
                  <a:lnTo>
                    <a:pt x="1089064" y="196879"/>
                  </a:lnTo>
                  <a:lnTo>
                    <a:pt x="1088302" y="196244"/>
                  </a:lnTo>
                  <a:lnTo>
                    <a:pt x="1087413" y="195609"/>
                  </a:lnTo>
                  <a:lnTo>
                    <a:pt x="1086524" y="195609"/>
                  </a:lnTo>
                  <a:lnTo>
                    <a:pt x="1086524" y="195609"/>
                  </a:lnTo>
                  <a:lnTo>
                    <a:pt x="1082969" y="194974"/>
                  </a:lnTo>
                  <a:lnTo>
                    <a:pt x="16436" y="1731"/>
                  </a:lnTo>
                  <a:lnTo>
                    <a:pt x="7802" y="80"/>
                  </a:lnTo>
                  <a:cubicBezTo>
                    <a:pt x="5745" y="-263"/>
                    <a:pt x="3676" y="512"/>
                    <a:pt x="2343" y="2111"/>
                  </a:cubicBezTo>
                  <a:lnTo>
                    <a:pt x="2343" y="2111"/>
                  </a:lnTo>
                  <a:lnTo>
                    <a:pt x="2343" y="2111"/>
                  </a:lnTo>
                  <a:cubicBezTo>
                    <a:pt x="2317" y="2454"/>
                    <a:pt x="2317" y="2784"/>
                    <a:pt x="2343" y="3127"/>
                  </a:cubicBezTo>
                  <a:lnTo>
                    <a:pt x="2343" y="3127"/>
                  </a:lnTo>
                  <a:lnTo>
                    <a:pt x="2343" y="3762"/>
                  </a:lnTo>
                  <a:cubicBezTo>
                    <a:pt x="2343" y="3762"/>
                    <a:pt x="-70" y="5539"/>
                    <a:pt x="57" y="579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82" name="Freeform: Shape 491"/>
            <p:cNvSpPr/>
            <p:nvPr/>
          </p:nvSpPr>
          <p:spPr>
            <a:xfrm>
              <a:off x="8659080" y="2038680"/>
              <a:ext cx="96840" cy="83880"/>
            </a:xfrm>
            <a:custGeom>
              <a:avLst/>
              <a:gdLst>
                <a:gd name="textAreaLeft" fmla="*/ 0 w 96840"/>
                <a:gd name="textAreaRight" fmla="*/ 97560 w 96840"/>
                <a:gd name="textAreaTop" fmla="*/ 0 h 83880"/>
                <a:gd name="textAreaBottom" fmla="*/ 84600 h 83880"/>
              </a:gdLst>
              <a:ahLst/>
              <a:rect l="textAreaLeft" t="textAreaTop" r="textAreaRight" b="textAreaBottom"/>
              <a:pathLst>
                <a:path w="97638" h="84687">
                  <a:moveTo>
                    <a:pt x="88370" y="2032"/>
                  </a:moveTo>
                  <a:lnTo>
                    <a:pt x="88370" y="0"/>
                  </a:lnTo>
                  <a:lnTo>
                    <a:pt x="1651" y="70721"/>
                  </a:lnTo>
                  <a:lnTo>
                    <a:pt x="1651" y="81640"/>
                  </a:lnTo>
                  <a:cubicBezTo>
                    <a:pt x="1702" y="81894"/>
                    <a:pt x="1702" y="82148"/>
                    <a:pt x="1651" y="82401"/>
                  </a:cubicBezTo>
                  <a:cubicBezTo>
                    <a:pt x="1651" y="82401"/>
                    <a:pt x="1651" y="82401"/>
                    <a:pt x="1651" y="82401"/>
                  </a:cubicBezTo>
                  <a:lnTo>
                    <a:pt x="1651" y="82401"/>
                  </a:lnTo>
                  <a:cubicBezTo>
                    <a:pt x="1346" y="83316"/>
                    <a:pt x="762" y="84103"/>
                    <a:pt x="0" y="84687"/>
                  </a:cubicBezTo>
                  <a:lnTo>
                    <a:pt x="0" y="84687"/>
                  </a:lnTo>
                  <a:lnTo>
                    <a:pt x="97639" y="5206"/>
                  </a:lnTo>
                  <a:lnTo>
                    <a:pt x="97639" y="5206"/>
                  </a:lnTo>
                  <a:cubicBezTo>
                    <a:pt x="96585" y="6018"/>
                    <a:pt x="95290" y="6463"/>
                    <a:pt x="93957" y="6475"/>
                  </a:cubicBezTo>
                  <a:cubicBezTo>
                    <a:pt x="91214" y="6704"/>
                    <a:pt x="88764" y="4761"/>
                    <a:pt x="88370" y="2032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0" bIns="396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83" name="Freeform: Shape 492"/>
            <p:cNvSpPr/>
            <p:nvPr/>
          </p:nvSpPr>
          <p:spPr>
            <a:xfrm>
              <a:off x="8257680" y="2018160"/>
              <a:ext cx="396720" cy="106200"/>
            </a:xfrm>
            <a:custGeom>
              <a:avLst/>
              <a:gdLst>
                <a:gd name="textAreaLeft" fmla="*/ 0 w 396720"/>
                <a:gd name="textAreaRight" fmla="*/ 397440 w 396720"/>
                <a:gd name="textAreaTop" fmla="*/ 0 h 106200"/>
                <a:gd name="textAreaBottom" fmla="*/ 106920 h 106200"/>
              </a:gdLst>
              <a:ahLst/>
              <a:rect l="textAreaLeft" t="textAreaTop" r="textAreaRight" b="textAreaBottom"/>
              <a:pathLst>
                <a:path w="397410" h="106906">
                  <a:moveTo>
                    <a:pt x="392205" y="101827"/>
                  </a:moveTo>
                  <a:lnTo>
                    <a:pt x="392205" y="95479"/>
                  </a:lnTo>
                  <a:lnTo>
                    <a:pt x="7110" y="0"/>
                  </a:lnTo>
                  <a:lnTo>
                    <a:pt x="7110" y="3682"/>
                  </a:lnTo>
                  <a:cubicBezTo>
                    <a:pt x="6971" y="6501"/>
                    <a:pt x="4609" y="8710"/>
                    <a:pt x="1778" y="8634"/>
                  </a:cubicBezTo>
                  <a:cubicBezTo>
                    <a:pt x="1193" y="8760"/>
                    <a:pt x="584" y="8760"/>
                    <a:pt x="0" y="8634"/>
                  </a:cubicBezTo>
                  <a:lnTo>
                    <a:pt x="0" y="8634"/>
                  </a:lnTo>
                  <a:lnTo>
                    <a:pt x="396014" y="106906"/>
                  </a:lnTo>
                  <a:lnTo>
                    <a:pt x="397410" y="106906"/>
                  </a:lnTo>
                  <a:cubicBezTo>
                    <a:pt x="394580" y="106906"/>
                    <a:pt x="392269" y="104659"/>
                    <a:pt x="392205" y="101827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84" name="Freeform: Shape 493"/>
            <p:cNvSpPr/>
            <p:nvPr/>
          </p:nvSpPr>
          <p:spPr>
            <a:xfrm>
              <a:off x="8660520" y="2121480"/>
              <a:ext cx="360" cy="360"/>
            </a:xfrm>
            <a:custGeom>
              <a:avLst/>
              <a:gdLst>
                <a:gd name="textAreaLeft" fmla="*/ 0 w 360"/>
                <a:gd name="textAreaRight" fmla="*/ 1440 w 360"/>
                <a:gd name="textAreaTop" fmla="*/ 0 h 360"/>
                <a:gd name="textAreaBottom" fmla="*/ 1440 h 360"/>
              </a:gdLst>
              <a:ahLst/>
              <a:rect l="textAreaLeft" t="textAreaTop" r="textAreaRight" b="textAreaBottom"/>
              <a:pathLst>
                <a:path w="47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4" y="254"/>
                    <a:pt x="64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85" name="Freeform: Shape 494"/>
            <p:cNvSpPr/>
            <p:nvPr/>
          </p:nvSpPr>
          <p:spPr>
            <a:xfrm>
              <a:off x="8255520" y="1915200"/>
              <a:ext cx="11880" cy="11880"/>
            </a:xfrm>
            <a:custGeom>
              <a:avLst/>
              <a:gdLst>
                <a:gd name="textAreaLeft" fmla="*/ 0 w 11880"/>
                <a:gd name="textAreaRight" fmla="*/ 12600 w 11880"/>
                <a:gd name="textAreaTop" fmla="*/ 0 h 11880"/>
                <a:gd name="textAreaBottom" fmla="*/ 12600 h 11880"/>
              </a:gdLst>
              <a:ahLst/>
              <a:rect l="textAreaLeft" t="textAreaTop" r="textAreaRight" b="textAreaBottom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86" name="Freeform: Shape 495"/>
            <p:cNvSpPr/>
            <p:nvPr/>
          </p:nvSpPr>
          <p:spPr>
            <a:xfrm>
              <a:off x="8254440" y="1916640"/>
              <a:ext cx="360" cy="360"/>
            </a:xfrm>
            <a:custGeom>
              <a:avLst/>
              <a:gdLst>
                <a:gd name="textAreaLeft" fmla="*/ 0 w 360"/>
                <a:gd name="textAreaRight" fmla="*/ 1440 w 360"/>
                <a:gd name="textAreaTop" fmla="*/ 0 h 360"/>
                <a:gd name="textAreaBottom" fmla="*/ 1440 h 360"/>
              </a:gdLst>
              <a:ahLst/>
              <a:rect l="textAreaLeft" t="textAreaTop" r="textAreaRight" b="textAreaBottom"/>
              <a:pathLst>
                <a:path w="56" h="56">
                  <a:moveTo>
                    <a:pt x="56" y="0"/>
                  </a:moveTo>
                  <a:lnTo>
                    <a:pt x="56" y="0"/>
                  </a:lnTo>
                  <a:lnTo>
                    <a:pt x="56" y="0"/>
                  </a:lnTo>
                  <a:cubicBezTo>
                    <a:pt x="56" y="0"/>
                    <a:pt x="-71" y="127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87" name="Freeform: Shape 496"/>
            <p:cNvSpPr/>
            <p:nvPr/>
          </p:nvSpPr>
          <p:spPr>
            <a:xfrm>
              <a:off x="8255160" y="1920240"/>
              <a:ext cx="8640" cy="105840"/>
            </a:xfrm>
            <a:custGeom>
              <a:avLst/>
              <a:gdLst>
                <a:gd name="textAreaLeft" fmla="*/ 0 w 8640"/>
                <a:gd name="textAreaRight" fmla="*/ 9360 w 8640"/>
                <a:gd name="textAreaTop" fmla="*/ 0 h 105840"/>
                <a:gd name="textAreaBottom" fmla="*/ 106560 h 105840"/>
              </a:gdLst>
              <a:ahLst/>
              <a:rect l="textAreaLeft" t="textAreaTop" r="textAreaRight" b="textAreaBottom"/>
              <a:pathLst>
                <a:path w="9443" h="106493">
                  <a:moveTo>
                    <a:pt x="9443" y="101827"/>
                  </a:moveTo>
                  <a:lnTo>
                    <a:pt x="9443" y="5079"/>
                  </a:lnTo>
                  <a:lnTo>
                    <a:pt x="2587" y="3428"/>
                  </a:lnTo>
                  <a:lnTo>
                    <a:pt x="2587" y="3428"/>
                  </a:lnTo>
                  <a:lnTo>
                    <a:pt x="1825" y="3428"/>
                  </a:lnTo>
                  <a:lnTo>
                    <a:pt x="682" y="2666"/>
                  </a:lnTo>
                  <a:lnTo>
                    <a:pt x="682" y="2666"/>
                  </a:lnTo>
                  <a:lnTo>
                    <a:pt x="682" y="2666"/>
                  </a:lnTo>
                  <a:cubicBezTo>
                    <a:pt x="403" y="2425"/>
                    <a:pt x="187" y="2120"/>
                    <a:pt x="48" y="1777"/>
                  </a:cubicBezTo>
                  <a:cubicBezTo>
                    <a:pt x="-3" y="1524"/>
                    <a:pt x="-3" y="1270"/>
                    <a:pt x="48" y="1016"/>
                  </a:cubicBezTo>
                  <a:cubicBezTo>
                    <a:pt x="-16" y="685"/>
                    <a:pt x="-16" y="330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097"/>
                  </a:lnTo>
                  <a:lnTo>
                    <a:pt x="48" y="103097"/>
                  </a:lnTo>
                  <a:cubicBezTo>
                    <a:pt x="-16" y="103389"/>
                    <a:pt x="-16" y="103694"/>
                    <a:pt x="48" y="103986"/>
                  </a:cubicBezTo>
                  <a:lnTo>
                    <a:pt x="48" y="104875"/>
                  </a:lnTo>
                  <a:lnTo>
                    <a:pt x="48" y="105637"/>
                  </a:lnTo>
                  <a:lnTo>
                    <a:pt x="809" y="106398"/>
                  </a:lnTo>
                  <a:lnTo>
                    <a:pt x="1571" y="106398"/>
                  </a:lnTo>
                  <a:lnTo>
                    <a:pt x="2587" y="106398"/>
                  </a:lnTo>
                  <a:cubicBezTo>
                    <a:pt x="3171" y="106525"/>
                    <a:pt x="3781" y="106525"/>
                    <a:pt x="4365" y="106398"/>
                  </a:cubicBezTo>
                  <a:cubicBezTo>
                    <a:pt x="6955" y="106360"/>
                    <a:pt x="9126" y="104405"/>
                    <a:pt x="9443" y="101827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88" name="Freeform: Shape 497"/>
            <p:cNvSpPr/>
            <p:nvPr/>
          </p:nvSpPr>
          <p:spPr>
            <a:xfrm>
              <a:off x="8649720" y="2018520"/>
              <a:ext cx="10080" cy="105480"/>
            </a:xfrm>
            <a:custGeom>
              <a:avLst/>
              <a:gdLst>
                <a:gd name="textAreaLeft" fmla="*/ 0 w 10080"/>
                <a:gd name="textAreaRight" fmla="*/ 10800 w 10080"/>
                <a:gd name="textAreaTop" fmla="*/ 0 h 105480"/>
                <a:gd name="textAreaBottom" fmla="*/ 106200 h 105480"/>
              </a:gdLst>
              <a:ahLst/>
              <a:rect l="textAreaLeft" t="textAreaTop" r="textAreaRight" b="textAreaBottom"/>
              <a:pathLst>
                <a:path w="10830" h="106277">
                  <a:moveTo>
                    <a:pt x="10793" y="102335"/>
                  </a:moveTo>
                  <a:cubicBezTo>
                    <a:pt x="10843" y="102082"/>
                    <a:pt x="10843" y="101827"/>
                    <a:pt x="10793" y="101574"/>
                  </a:cubicBezTo>
                  <a:lnTo>
                    <a:pt x="10793" y="0"/>
                  </a:lnTo>
                  <a:lnTo>
                    <a:pt x="8888" y="1396"/>
                  </a:lnTo>
                  <a:lnTo>
                    <a:pt x="8888" y="1396"/>
                  </a:lnTo>
                  <a:cubicBezTo>
                    <a:pt x="7898" y="2146"/>
                    <a:pt x="6704" y="2552"/>
                    <a:pt x="5460" y="2539"/>
                  </a:cubicBezTo>
                  <a:lnTo>
                    <a:pt x="4063" y="2539"/>
                  </a:lnTo>
                  <a:lnTo>
                    <a:pt x="0" y="1524"/>
                  </a:lnTo>
                  <a:lnTo>
                    <a:pt x="0" y="101320"/>
                  </a:lnTo>
                  <a:cubicBezTo>
                    <a:pt x="139" y="104189"/>
                    <a:pt x="2577" y="106411"/>
                    <a:pt x="5447" y="106271"/>
                  </a:cubicBezTo>
                  <a:cubicBezTo>
                    <a:pt x="5447" y="106271"/>
                    <a:pt x="5460" y="106271"/>
                    <a:pt x="5460" y="106271"/>
                  </a:cubicBezTo>
                  <a:cubicBezTo>
                    <a:pt x="6501" y="106246"/>
                    <a:pt x="7504" y="105941"/>
                    <a:pt x="8380" y="105382"/>
                  </a:cubicBezTo>
                  <a:lnTo>
                    <a:pt x="8380" y="105382"/>
                  </a:lnTo>
                  <a:lnTo>
                    <a:pt x="8380" y="105382"/>
                  </a:lnTo>
                  <a:cubicBezTo>
                    <a:pt x="9142" y="104799"/>
                    <a:pt x="9726" y="104011"/>
                    <a:pt x="10031" y="103097"/>
                  </a:cubicBezTo>
                  <a:cubicBezTo>
                    <a:pt x="10361" y="102932"/>
                    <a:pt x="10628" y="102666"/>
                    <a:pt x="10793" y="102335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89" name="Freeform: Shape 498"/>
            <p:cNvSpPr/>
            <p:nvPr/>
          </p:nvSpPr>
          <p:spPr>
            <a:xfrm>
              <a:off x="8254440" y="1916280"/>
              <a:ext cx="11880" cy="360"/>
            </a:xfrm>
            <a:custGeom>
              <a:avLst/>
              <a:gdLst>
                <a:gd name="textAreaLeft" fmla="*/ 0 w 11880"/>
                <a:gd name="textAreaRight" fmla="*/ 12600 w 11880"/>
                <a:gd name="textAreaTop" fmla="*/ 0 h 360"/>
                <a:gd name="textAreaBottom" fmla="*/ 1080 h 360"/>
              </a:gdLst>
              <a:ahLst/>
              <a:rect l="textAreaLeft" t="textAreaTop" r="textAreaRight" b="textAreaBottom"/>
              <a:pathLst>
                <a:path w="12696" h="1015">
                  <a:moveTo>
                    <a:pt x="0" y="1016"/>
                  </a:moveTo>
                  <a:lnTo>
                    <a:pt x="0" y="1016"/>
                  </a:lnTo>
                  <a:lnTo>
                    <a:pt x="0" y="1016"/>
                  </a:lnTo>
                  <a:cubicBezTo>
                    <a:pt x="0" y="1016"/>
                    <a:pt x="0" y="38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920" bIns="-4392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90" name="Freeform: Shape 499"/>
            <p:cNvSpPr/>
            <p:nvPr/>
          </p:nvSpPr>
          <p:spPr>
            <a:xfrm>
              <a:off x="8255520" y="1915560"/>
              <a:ext cx="360" cy="360"/>
            </a:xfrm>
            <a:custGeom>
              <a:avLst/>
              <a:gdLst>
                <a:gd name="textAreaLeft" fmla="*/ 0 w 360"/>
                <a:gd name="textAreaRight" fmla="*/ 1440 w 360"/>
                <a:gd name="textAreaTop" fmla="*/ 0 h 360"/>
                <a:gd name="textAreaBottom" fmla="*/ 1440 h 360"/>
              </a:gdLst>
              <a:ahLst/>
              <a:rect l="textAreaLeft" t="textAreaTop" r="textAreaRight" b="textAreaBottom"/>
              <a:pathLst>
                <a:path w="761" h="888">
                  <a:moveTo>
                    <a:pt x="0" y="127"/>
                  </a:moveTo>
                  <a:lnTo>
                    <a:pt x="0" y="888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91" name="Freeform: Shape 500"/>
            <p:cNvSpPr/>
            <p:nvPr/>
          </p:nvSpPr>
          <p:spPr>
            <a:xfrm>
              <a:off x="8655480" y="2020320"/>
              <a:ext cx="2880" cy="360"/>
            </a:xfrm>
            <a:custGeom>
              <a:avLst/>
              <a:gdLst>
                <a:gd name="textAreaLeft" fmla="*/ 0 w 2880"/>
                <a:gd name="textAreaRight" fmla="*/ 3600 w 2880"/>
                <a:gd name="textAreaTop" fmla="*/ 0 h 360"/>
                <a:gd name="textAreaBottom" fmla="*/ 1080 h 360"/>
              </a:gdLst>
              <a:ahLst/>
              <a:rect l="textAreaLeft" t="textAreaTop" r="textAreaRight" b="textAreaBottom"/>
              <a:pathLst>
                <a:path w="3428" h="1143">
                  <a:moveTo>
                    <a:pt x="3428" y="0"/>
                  </a:moveTo>
                  <a:cubicBezTo>
                    <a:pt x="2438" y="749"/>
                    <a:pt x="1245" y="1155"/>
                    <a:pt x="0" y="1143"/>
                  </a:cubicBezTo>
                  <a:cubicBezTo>
                    <a:pt x="1231" y="1155"/>
                    <a:pt x="2438" y="749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920" bIns="-4392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92" name="Freeform: Shape 501"/>
            <p:cNvSpPr/>
            <p:nvPr/>
          </p:nvSpPr>
          <p:spPr>
            <a:xfrm>
              <a:off x="8258040" y="1916640"/>
              <a:ext cx="396720" cy="104400"/>
            </a:xfrm>
            <a:custGeom>
              <a:avLst/>
              <a:gdLst>
                <a:gd name="textAreaLeft" fmla="*/ 0 w 396720"/>
                <a:gd name="textAreaRight" fmla="*/ 397440 w 396720"/>
                <a:gd name="textAreaTop" fmla="*/ 0 h 104400"/>
                <a:gd name="textAreaBottom" fmla="*/ 105120 h 104400"/>
              </a:gdLst>
              <a:ahLst/>
              <a:rect l="textAreaLeft" t="textAreaTop" r="textAreaRight" b="textAreaBottom"/>
              <a:pathLst>
                <a:path w="397410" h="105002">
                  <a:moveTo>
                    <a:pt x="394236" y="96495"/>
                  </a:moveTo>
                  <a:lnTo>
                    <a:pt x="396395" y="94717"/>
                  </a:lnTo>
                  <a:lnTo>
                    <a:pt x="12824" y="0"/>
                  </a:lnTo>
                  <a:lnTo>
                    <a:pt x="5460" y="6095"/>
                  </a:lnTo>
                  <a:cubicBezTo>
                    <a:pt x="4431" y="6844"/>
                    <a:pt x="3187" y="7250"/>
                    <a:pt x="1904" y="7237"/>
                  </a:cubicBezTo>
                  <a:lnTo>
                    <a:pt x="0" y="7237"/>
                  </a:lnTo>
                  <a:lnTo>
                    <a:pt x="0" y="7237"/>
                  </a:lnTo>
                  <a:lnTo>
                    <a:pt x="6856" y="8888"/>
                  </a:lnTo>
                  <a:lnTo>
                    <a:pt x="391951" y="103986"/>
                  </a:lnTo>
                  <a:lnTo>
                    <a:pt x="396014" y="105002"/>
                  </a:lnTo>
                  <a:lnTo>
                    <a:pt x="397410" y="105002"/>
                  </a:lnTo>
                  <a:cubicBezTo>
                    <a:pt x="395887" y="105027"/>
                    <a:pt x="394414" y="104430"/>
                    <a:pt x="393347" y="103351"/>
                  </a:cubicBezTo>
                  <a:cubicBezTo>
                    <a:pt x="391671" y="101472"/>
                    <a:pt x="391836" y="98577"/>
                    <a:pt x="393716" y="96901"/>
                  </a:cubicBezTo>
                  <a:cubicBezTo>
                    <a:pt x="393881" y="96749"/>
                    <a:pt x="394059" y="96622"/>
                    <a:pt x="394236" y="96495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93" name="Freeform: Shape 502"/>
            <p:cNvSpPr/>
            <p:nvPr/>
          </p:nvSpPr>
          <p:spPr>
            <a:xfrm>
              <a:off x="8650800" y="1939320"/>
              <a:ext cx="96840" cy="81720"/>
            </a:xfrm>
            <a:custGeom>
              <a:avLst/>
              <a:gdLst>
                <a:gd name="textAreaLeft" fmla="*/ 0 w 96840"/>
                <a:gd name="textAreaRight" fmla="*/ 97560 w 96840"/>
                <a:gd name="textAreaTop" fmla="*/ 0 h 81720"/>
                <a:gd name="textAreaBottom" fmla="*/ 82440 h 81720"/>
              </a:gdLst>
              <a:ahLst/>
              <a:rect l="textAreaLeft" t="textAreaTop" r="textAreaRight" b="textAreaBottom"/>
              <a:pathLst>
                <a:path w="97660" h="82404">
                  <a:moveTo>
                    <a:pt x="96772" y="1524"/>
                  </a:moveTo>
                  <a:lnTo>
                    <a:pt x="91692" y="0"/>
                  </a:lnTo>
                  <a:lnTo>
                    <a:pt x="2815" y="71990"/>
                  </a:lnTo>
                  <a:lnTo>
                    <a:pt x="1545" y="74149"/>
                  </a:lnTo>
                  <a:cubicBezTo>
                    <a:pt x="-346" y="75825"/>
                    <a:pt x="-525" y="78707"/>
                    <a:pt x="1139" y="80599"/>
                  </a:cubicBezTo>
                  <a:cubicBezTo>
                    <a:pt x="1266" y="80738"/>
                    <a:pt x="1406" y="80878"/>
                    <a:pt x="1545" y="81005"/>
                  </a:cubicBezTo>
                  <a:cubicBezTo>
                    <a:pt x="3691" y="82871"/>
                    <a:pt x="6891" y="82871"/>
                    <a:pt x="9037" y="81005"/>
                  </a:cubicBezTo>
                  <a:lnTo>
                    <a:pt x="9037" y="81005"/>
                  </a:lnTo>
                  <a:lnTo>
                    <a:pt x="10941" y="79608"/>
                  </a:lnTo>
                  <a:lnTo>
                    <a:pt x="97660" y="8887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94" name="Freeform: Shape 503"/>
            <p:cNvSpPr/>
            <p:nvPr/>
          </p:nvSpPr>
          <p:spPr>
            <a:xfrm>
              <a:off x="8757360" y="1934280"/>
              <a:ext cx="11880" cy="11880"/>
            </a:xfrm>
            <a:custGeom>
              <a:avLst/>
              <a:gdLst>
                <a:gd name="textAreaLeft" fmla="*/ 0 w 11880"/>
                <a:gd name="textAreaRight" fmla="*/ 12600 w 11880"/>
                <a:gd name="textAreaTop" fmla="*/ 0 h 11880"/>
                <a:gd name="textAreaBottom" fmla="*/ 12600 h 11880"/>
              </a:gdLst>
              <a:ahLst/>
              <a:rect l="textAreaLeft" t="textAreaTop" r="textAreaRight" b="textAreaBottom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95" name="Freeform: Shape 504"/>
            <p:cNvSpPr/>
            <p:nvPr/>
          </p:nvSpPr>
          <p:spPr>
            <a:xfrm>
              <a:off x="8755200" y="1933200"/>
              <a:ext cx="360" cy="11880"/>
            </a:xfrm>
            <a:custGeom>
              <a:avLst/>
              <a:gdLst>
                <a:gd name="textAreaLeft" fmla="*/ 0 w 360"/>
                <a:gd name="textAreaRight" fmla="*/ 1440 w 360"/>
                <a:gd name="textAreaTop" fmla="*/ 0 h 11880"/>
                <a:gd name="textAreaBottom" fmla="*/ 12600 h 11880"/>
              </a:gdLst>
              <a:ahLst/>
              <a:rect l="textAreaLeft" t="textAreaTop" r="textAreaRight" b="textAreaBottom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96" name="Freeform: Shape 505"/>
            <p:cNvSpPr/>
            <p:nvPr/>
          </p:nvSpPr>
          <p:spPr>
            <a:xfrm>
              <a:off x="8758080" y="1935360"/>
              <a:ext cx="360" cy="360"/>
            </a:xfrm>
            <a:custGeom>
              <a:avLst/>
              <a:gdLst>
                <a:gd name="textAreaLeft" fmla="*/ 0 w 360"/>
                <a:gd name="textAreaRight" fmla="*/ 1440 w 360"/>
                <a:gd name="textAreaTop" fmla="*/ 0 h 360"/>
                <a:gd name="textAreaBottom" fmla="*/ 1440 h 360"/>
              </a:gdLst>
              <a:ahLst/>
              <a:rect l="textAreaLeft" t="textAreaTop" r="textAreaRight" b="textAreaBottom"/>
              <a:pathLst>
                <a:path w="47" h="762">
                  <a:moveTo>
                    <a:pt x="0" y="762"/>
                  </a:moveTo>
                  <a:lnTo>
                    <a:pt x="0" y="0"/>
                  </a:lnTo>
                  <a:cubicBezTo>
                    <a:pt x="63" y="203"/>
                    <a:pt x="63" y="432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97" name="Freeform: Shape 506"/>
            <p:cNvSpPr/>
            <p:nvPr/>
          </p:nvSpPr>
          <p:spPr>
            <a:xfrm>
              <a:off x="8580960" y="1889280"/>
              <a:ext cx="360" cy="360"/>
            </a:xfrm>
            <a:custGeom>
              <a:avLst/>
              <a:gdLst>
                <a:gd name="textAreaLeft" fmla="*/ 0 w 360"/>
                <a:gd name="textAreaRight" fmla="*/ 1440 w 360"/>
                <a:gd name="textAreaTop" fmla="*/ 0 h 360"/>
                <a:gd name="textAreaBottom" fmla="*/ 1440 h 360"/>
              </a:gdLst>
              <a:ahLst/>
              <a:rect l="textAreaLeft" t="textAreaTop" r="textAreaRight" b="textAreaBottom"/>
              <a:pathLst>
                <a:path w="634" h="761">
                  <a:moveTo>
                    <a:pt x="635" y="762"/>
                  </a:moveTo>
                  <a:lnTo>
                    <a:pt x="635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98" name="Freeform: Shape 507"/>
            <p:cNvSpPr/>
            <p:nvPr/>
          </p:nvSpPr>
          <p:spPr>
            <a:xfrm>
              <a:off x="8582760" y="1816560"/>
              <a:ext cx="79920" cy="67320"/>
            </a:xfrm>
            <a:custGeom>
              <a:avLst/>
              <a:gdLst>
                <a:gd name="textAreaLeft" fmla="*/ 0 w 79920"/>
                <a:gd name="textAreaRight" fmla="*/ 80640 w 79920"/>
                <a:gd name="textAreaTop" fmla="*/ 0 h 67320"/>
                <a:gd name="textAreaBottom" fmla="*/ 68040 h 67320"/>
              </a:gdLst>
              <a:ahLst/>
              <a:rect l="textAreaLeft" t="textAreaTop" r="textAreaRight" b="textAreaBottom"/>
              <a:pathLst>
                <a:path w="80624" h="68181">
                  <a:moveTo>
                    <a:pt x="4698" y="65515"/>
                  </a:moveTo>
                  <a:lnTo>
                    <a:pt x="13459" y="68181"/>
                  </a:lnTo>
                  <a:lnTo>
                    <a:pt x="78212" y="15109"/>
                  </a:lnTo>
                  <a:lnTo>
                    <a:pt x="78212" y="4063"/>
                  </a:lnTo>
                  <a:cubicBezTo>
                    <a:pt x="78250" y="2374"/>
                    <a:pt x="79165" y="838"/>
                    <a:pt x="80625" y="0"/>
                  </a:cubicBezTo>
                  <a:lnTo>
                    <a:pt x="80625" y="0"/>
                  </a:lnTo>
                  <a:lnTo>
                    <a:pt x="32757" y="39233"/>
                  </a:lnTo>
                  <a:lnTo>
                    <a:pt x="0" y="66150"/>
                  </a:lnTo>
                  <a:lnTo>
                    <a:pt x="0" y="66150"/>
                  </a:lnTo>
                  <a:cubicBezTo>
                    <a:pt x="1409" y="65286"/>
                    <a:pt x="3111" y="65058"/>
                    <a:pt x="4698" y="65515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040" bIns="2304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199" name="Freeform: Shape 508"/>
            <p:cNvSpPr/>
            <p:nvPr/>
          </p:nvSpPr>
          <p:spPr>
            <a:xfrm>
              <a:off x="8670240" y="1817280"/>
              <a:ext cx="11880" cy="360"/>
            </a:xfrm>
            <a:custGeom>
              <a:avLst/>
              <a:gdLst>
                <a:gd name="textAreaLeft" fmla="*/ 0 w 11880"/>
                <a:gd name="textAreaRight" fmla="*/ 12600 w 11880"/>
                <a:gd name="textAreaTop" fmla="*/ 0 h 360"/>
                <a:gd name="textAreaBottom" fmla="*/ 1440 h 360"/>
              </a:gdLst>
              <a:ahLst/>
              <a:rect l="textAreaLeft" t="textAreaTop" r="textAreaRight" b="textAreaBottom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00" name="Freeform: Shape 509"/>
            <p:cNvSpPr/>
            <p:nvPr/>
          </p:nvSpPr>
          <p:spPr>
            <a:xfrm>
              <a:off x="8474400" y="1739160"/>
              <a:ext cx="191160" cy="67320"/>
            </a:xfrm>
            <a:custGeom>
              <a:avLst/>
              <a:gdLst>
                <a:gd name="textAreaLeft" fmla="*/ 0 w 191160"/>
                <a:gd name="textAreaRight" fmla="*/ 191880 w 191160"/>
                <a:gd name="textAreaTop" fmla="*/ 0 h 67320"/>
                <a:gd name="textAreaBottom" fmla="*/ 68040 h 67320"/>
              </a:gdLst>
              <a:ahLst/>
              <a:rect l="textAreaLeft" t="textAreaTop" r="textAreaRight" b="textAreaBottom"/>
              <a:pathLst>
                <a:path w="191848" h="67895">
                  <a:moveTo>
                    <a:pt x="2920" y="8634"/>
                  </a:moveTo>
                  <a:lnTo>
                    <a:pt x="635" y="10538"/>
                  </a:lnTo>
                  <a:lnTo>
                    <a:pt x="187913" y="67166"/>
                  </a:lnTo>
                  <a:lnTo>
                    <a:pt x="190071" y="67800"/>
                  </a:lnTo>
                  <a:cubicBezTo>
                    <a:pt x="190655" y="67927"/>
                    <a:pt x="191265" y="67927"/>
                    <a:pt x="191849" y="67800"/>
                  </a:cubicBezTo>
                  <a:cubicBezTo>
                    <a:pt x="188979" y="67940"/>
                    <a:pt x="186529" y="65731"/>
                    <a:pt x="186389" y="62861"/>
                  </a:cubicBezTo>
                  <a:cubicBezTo>
                    <a:pt x="186389" y="62861"/>
                    <a:pt x="186389" y="62848"/>
                    <a:pt x="186389" y="62848"/>
                  </a:cubicBezTo>
                  <a:lnTo>
                    <a:pt x="186389" y="56119"/>
                  </a:lnTo>
                  <a:lnTo>
                    <a:pt x="1016" y="0"/>
                  </a:lnTo>
                  <a:lnTo>
                    <a:pt x="0" y="0"/>
                  </a:lnTo>
                  <a:cubicBezTo>
                    <a:pt x="1155" y="165"/>
                    <a:pt x="2222" y="698"/>
                    <a:pt x="3047" y="1524"/>
                  </a:cubicBezTo>
                  <a:cubicBezTo>
                    <a:pt x="4978" y="3149"/>
                    <a:pt x="5231" y="6031"/>
                    <a:pt x="3618" y="7961"/>
                  </a:cubicBezTo>
                  <a:cubicBezTo>
                    <a:pt x="3403" y="8215"/>
                    <a:pt x="3174" y="8431"/>
                    <a:pt x="2920" y="8634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040" bIns="2304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01" name="Freeform: Shape 510"/>
            <p:cNvSpPr/>
            <p:nvPr/>
          </p:nvSpPr>
          <p:spPr>
            <a:xfrm>
              <a:off x="8671320" y="1803240"/>
              <a:ext cx="360" cy="360"/>
            </a:xfrm>
            <a:custGeom>
              <a:avLst/>
              <a:gdLst>
                <a:gd name="textAreaLeft" fmla="*/ 0 w 360"/>
                <a:gd name="textAreaRight" fmla="*/ 1440 w 360"/>
                <a:gd name="textAreaTop" fmla="*/ 0 h 360"/>
                <a:gd name="textAreaBottom" fmla="*/ 1440 h 360"/>
              </a:gdLst>
              <a:ahLst/>
              <a:rect l="textAreaLeft" t="textAreaTop" r="textAreaRight" b="textAreaBottom"/>
              <a:pathLst>
                <a:path w="56" h="761">
                  <a:moveTo>
                    <a:pt x="56" y="0"/>
                  </a:moveTo>
                  <a:lnTo>
                    <a:pt x="56" y="762"/>
                  </a:lnTo>
                  <a:lnTo>
                    <a:pt x="56" y="762"/>
                  </a:lnTo>
                  <a:cubicBezTo>
                    <a:pt x="56" y="762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02" name="Freeform: Shape 511"/>
            <p:cNvSpPr/>
            <p:nvPr/>
          </p:nvSpPr>
          <p:spPr>
            <a:xfrm>
              <a:off x="8253360" y="1738080"/>
              <a:ext cx="224280" cy="183600"/>
            </a:xfrm>
            <a:custGeom>
              <a:avLst/>
              <a:gdLst>
                <a:gd name="textAreaLeft" fmla="*/ 0 w 224280"/>
                <a:gd name="textAreaRight" fmla="*/ 225000 w 224280"/>
                <a:gd name="textAreaTop" fmla="*/ 0 h 183600"/>
                <a:gd name="textAreaBottom" fmla="*/ 184320 h 183600"/>
              </a:gdLst>
              <a:ahLst/>
              <a:rect l="textAreaLeft" t="textAreaTop" r="textAreaRight" b="textAreaBottom"/>
              <a:pathLst>
                <a:path w="224884" h="184356">
                  <a:moveTo>
                    <a:pt x="814" y="181944"/>
                  </a:moveTo>
                  <a:cubicBezTo>
                    <a:pt x="762" y="182198"/>
                    <a:pt x="762" y="182452"/>
                    <a:pt x="814" y="182705"/>
                  </a:cubicBezTo>
                  <a:cubicBezTo>
                    <a:pt x="953" y="183048"/>
                    <a:pt x="1168" y="183353"/>
                    <a:pt x="1448" y="183594"/>
                  </a:cubicBezTo>
                  <a:lnTo>
                    <a:pt x="1448" y="183594"/>
                  </a:lnTo>
                  <a:lnTo>
                    <a:pt x="1448" y="183594"/>
                  </a:lnTo>
                  <a:lnTo>
                    <a:pt x="2590" y="184356"/>
                  </a:lnTo>
                  <a:lnTo>
                    <a:pt x="3352" y="184356"/>
                  </a:lnTo>
                  <a:lnTo>
                    <a:pt x="5257" y="184356"/>
                  </a:lnTo>
                  <a:cubicBezTo>
                    <a:pt x="6540" y="184369"/>
                    <a:pt x="7783" y="183962"/>
                    <a:pt x="8813" y="183213"/>
                  </a:cubicBezTo>
                  <a:lnTo>
                    <a:pt x="16176" y="177119"/>
                  </a:lnTo>
                  <a:lnTo>
                    <a:pt x="220976" y="10411"/>
                  </a:lnTo>
                  <a:lnTo>
                    <a:pt x="223261" y="8507"/>
                  </a:lnTo>
                  <a:cubicBezTo>
                    <a:pt x="225192" y="6882"/>
                    <a:pt x="225433" y="3999"/>
                    <a:pt x="223808" y="2069"/>
                  </a:cubicBezTo>
                  <a:cubicBezTo>
                    <a:pt x="223643" y="1866"/>
                    <a:pt x="223452" y="1689"/>
                    <a:pt x="223261" y="1524"/>
                  </a:cubicBezTo>
                  <a:cubicBezTo>
                    <a:pt x="222436" y="698"/>
                    <a:pt x="221370" y="165"/>
                    <a:pt x="220214" y="0"/>
                  </a:cubicBezTo>
                  <a:lnTo>
                    <a:pt x="217294" y="0"/>
                  </a:lnTo>
                  <a:lnTo>
                    <a:pt x="216151" y="635"/>
                  </a:lnTo>
                  <a:lnTo>
                    <a:pt x="216151" y="635"/>
                  </a:lnTo>
                  <a:lnTo>
                    <a:pt x="1702" y="175341"/>
                  </a:lnTo>
                  <a:lnTo>
                    <a:pt x="1702" y="175341"/>
                  </a:lnTo>
                  <a:lnTo>
                    <a:pt x="940" y="176230"/>
                  </a:ln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865"/>
                    <a:pt x="940" y="177246"/>
                  </a:cubicBezTo>
                  <a:cubicBezTo>
                    <a:pt x="927" y="177462"/>
                    <a:pt x="927" y="177665"/>
                    <a:pt x="940" y="177881"/>
                  </a:cubicBezTo>
                  <a:lnTo>
                    <a:pt x="940" y="177881"/>
                  </a:lnTo>
                  <a:cubicBezTo>
                    <a:pt x="-216" y="178909"/>
                    <a:pt x="-317" y="180674"/>
                    <a:pt x="699" y="181829"/>
                  </a:cubicBezTo>
                  <a:cubicBezTo>
                    <a:pt x="737" y="181868"/>
                    <a:pt x="775" y="181906"/>
                    <a:pt x="814" y="181944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03" name="Freeform: Shape 512"/>
            <p:cNvSpPr/>
            <p:nvPr/>
          </p:nvSpPr>
          <p:spPr>
            <a:xfrm>
              <a:off x="4279320" y="33840"/>
              <a:ext cx="360" cy="360"/>
            </a:xfrm>
            <a:custGeom>
              <a:avLst/>
              <a:gdLst>
                <a:gd name="textAreaLeft" fmla="*/ 0 w 360"/>
                <a:gd name="textAreaRight" fmla="*/ 1440 w 360"/>
                <a:gd name="textAreaTop" fmla="*/ 0 h 360"/>
                <a:gd name="textAreaBottom" fmla="*/ 1440 h 360"/>
              </a:gdLst>
              <a:ahLst/>
              <a:rect l="textAreaLeft" t="textAreaTop" r="textAreaRight" b="textAreaBottom"/>
              <a:pathLst>
                <a:path w="28" h="761">
                  <a:moveTo>
                    <a:pt x="0" y="0"/>
                  </a:moveTo>
                  <a:cubicBezTo>
                    <a:pt x="38" y="254"/>
                    <a:pt x="38" y="508"/>
                    <a:pt x="0" y="762"/>
                  </a:cubicBezTo>
                  <a:cubicBezTo>
                    <a:pt x="38" y="546"/>
                    <a:pt x="38" y="343"/>
                    <a:pt x="0" y="127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04" name="Freeform: Shape 514"/>
            <p:cNvSpPr/>
            <p:nvPr/>
          </p:nvSpPr>
          <p:spPr>
            <a:xfrm>
              <a:off x="4277520" y="32760"/>
              <a:ext cx="360" cy="11880"/>
            </a:xfrm>
            <a:custGeom>
              <a:avLst/>
              <a:gdLst>
                <a:gd name="textAreaLeft" fmla="*/ 0 w 360"/>
                <a:gd name="textAreaRight" fmla="*/ 1440 w 360"/>
                <a:gd name="textAreaTop" fmla="*/ 0 h 11880"/>
                <a:gd name="textAreaBottom" fmla="*/ 12600 h 11880"/>
              </a:gdLst>
              <a:ahLst/>
              <a:rect l="textAreaLeft" t="textAreaTop" r="textAreaRight" b="textAreaBottom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05" name="Freeform: Shape 525"/>
            <p:cNvSpPr/>
            <p:nvPr/>
          </p:nvSpPr>
          <p:spPr>
            <a:xfrm>
              <a:off x="6079320" y="915840"/>
              <a:ext cx="41400" cy="27360"/>
            </a:xfrm>
            <a:custGeom>
              <a:avLst/>
              <a:gdLst>
                <a:gd name="textAreaLeft" fmla="*/ 0 w 41400"/>
                <a:gd name="textAreaRight" fmla="*/ 42120 w 41400"/>
                <a:gd name="textAreaTop" fmla="*/ 0 h 27360"/>
                <a:gd name="textAreaBottom" fmla="*/ 28080 h 27360"/>
              </a:gdLst>
              <a:ahLst/>
              <a:rect l="textAreaLeft" t="textAreaTop" r="textAreaRight" b="textAreaBottom"/>
              <a:pathLst>
                <a:path w="42153" h="28186">
                  <a:moveTo>
                    <a:pt x="42154" y="5713"/>
                  </a:moveTo>
                  <a:cubicBezTo>
                    <a:pt x="41100" y="6526"/>
                    <a:pt x="39805" y="6970"/>
                    <a:pt x="38471" y="6983"/>
                  </a:cubicBezTo>
                  <a:cubicBezTo>
                    <a:pt x="35640" y="7123"/>
                    <a:pt x="33215" y="4990"/>
                    <a:pt x="33012" y="2158"/>
                  </a:cubicBezTo>
                  <a:lnTo>
                    <a:pt x="33012" y="0"/>
                  </a:lnTo>
                  <a:lnTo>
                    <a:pt x="0" y="26917"/>
                  </a:lnTo>
                  <a:lnTo>
                    <a:pt x="2412" y="26917"/>
                  </a:lnTo>
                  <a:lnTo>
                    <a:pt x="14347" y="28187"/>
                  </a:lnTo>
                  <a:lnTo>
                    <a:pt x="42026" y="5459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920" bIns="-1692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06" name="Freeform: Shape 526"/>
            <p:cNvSpPr/>
            <p:nvPr/>
          </p:nvSpPr>
          <p:spPr>
            <a:xfrm>
              <a:off x="4273200" y="640080"/>
              <a:ext cx="1554480" cy="477720"/>
            </a:xfrm>
            <a:custGeom>
              <a:avLst/>
              <a:gdLst>
                <a:gd name="textAreaLeft" fmla="*/ 0 w 1554480"/>
                <a:gd name="textAreaRight" fmla="*/ 1555200 w 1554480"/>
                <a:gd name="textAreaTop" fmla="*/ 0 h 477720"/>
                <a:gd name="textAreaBottom" fmla="*/ 478440 h 477720"/>
              </a:gdLst>
              <a:ahLst/>
              <a:rect l="textAreaLeft" t="textAreaTop" r="textAreaRight" b="textAreaBottom"/>
              <a:pathLst>
                <a:path w="1555107" h="478284">
                  <a:moveTo>
                    <a:pt x="1555107" y="468001"/>
                  </a:moveTo>
                  <a:lnTo>
                    <a:pt x="7364" y="0"/>
                  </a:lnTo>
                  <a:lnTo>
                    <a:pt x="7364" y="3555"/>
                  </a:lnTo>
                  <a:cubicBezTo>
                    <a:pt x="7224" y="6424"/>
                    <a:pt x="4787" y="8646"/>
                    <a:pt x="1917" y="8507"/>
                  </a:cubicBezTo>
                  <a:cubicBezTo>
                    <a:pt x="1917" y="8507"/>
                    <a:pt x="1904" y="8507"/>
                    <a:pt x="1904" y="8507"/>
                  </a:cubicBezTo>
                  <a:cubicBezTo>
                    <a:pt x="1270" y="8621"/>
                    <a:pt x="635" y="8621"/>
                    <a:pt x="0" y="8507"/>
                  </a:cubicBezTo>
                  <a:lnTo>
                    <a:pt x="0" y="8507"/>
                  </a:lnTo>
                  <a:lnTo>
                    <a:pt x="1554853" y="478285"/>
                  </a:lnTo>
                  <a:lnTo>
                    <a:pt x="1554853" y="468001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07" name="Freeform: Shape 527"/>
            <p:cNvSpPr/>
            <p:nvPr/>
          </p:nvSpPr>
          <p:spPr>
            <a:xfrm>
              <a:off x="5859360" y="505080"/>
              <a:ext cx="9720" cy="510840"/>
            </a:xfrm>
            <a:custGeom>
              <a:avLst/>
              <a:gdLst>
                <a:gd name="textAreaLeft" fmla="*/ 0 w 9720"/>
                <a:gd name="textAreaRight" fmla="*/ 10440 w 9720"/>
                <a:gd name="textAreaTop" fmla="*/ 0 h 510840"/>
                <a:gd name="textAreaBottom" fmla="*/ 511560 h 510840"/>
              </a:gdLst>
              <a:ahLst/>
              <a:rect l="textAreaLeft" t="textAreaTop" r="textAreaRight" b="textAreaBottom"/>
              <a:pathLst>
                <a:path w="10538" h="511423">
                  <a:moveTo>
                    <a:pt x="10538" y="488569"/>
                  </a:move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34" y="2171"/>
                    <a:pt x="6666" y="2577"/>
                    <a:pt x="5460" y="2539"/>
                  </a:cubicBezTo>
                  <a:cubicBezTo>
                    <a:pt x="4876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511423"/>
                  </a:lnTo>
                  <a:lnTo>
                    <a:pt x="0" y="510534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08" name="Freeform: Shape 528"/>
            <p:cNvSpPr/>
            <p:nvPr/>
          </p:nvSpPr>
          <p:spPr>
            <a:xfrm>
              <a:off x="5864400" y="506880"/>
              <a:ext cx="2520" cy="360"/>
            </a:xfrm>
            <a:custGeom>
              <a:avLst/>
              <a:gdLst>
                <a:gd name="textAreaLeft" fmla="*/ 0 w 2520"/>
                <a:gd name="textAreaRight" fmla="*/ 3240 w 2520"/>
                <a:gd name="textAreaTop" fmla="*/ 0 h 360"/>
                <a:gd name="textAreaBottom" fmla="*/ 1080 h 360"/>
              </a:gdLst>
              <a:ahLst/>
              <a:rect l="textAreaLeft" t="textAreaTop" r="textAreaRight" b="textAreaBottom"/>
              <a:pathLst>
                <a:path w="3301" h="1145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206" y="1181"/>
                    <a:pt x="2374" y="775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920" bIns="-4392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09" name="Freeform: Shape 529"/>
            <p:cNvSpPr/>
            <p:nvPr/>
          </p:nvSpPr>
          <p:spPr>
            <a:xfrm>
              <a:off x="4269600" y="17640"/>
              <a:ext cx="1594440" cy="489600"/>
            </a:xfrm>
            <a:custGeom>
              <a:avLst/>
              <a:gdLst>
                <a:gd name="textAreaLeft" fmla="*/ 0 w 1594440"/>
                <a:gd name="textAreaRight" fmla="*/ 1595160 w 1594440"/>
                <a:gd name="textAreaTop" fmla="*/ 0 h 489600"/>
                <a:gd name="textAreaBottom" fmla="*/ 490320 h 489600"/>
              </a:gdLst>
              <a:ahLst/>
              <a:rect l="textAreaLeft" t="textAreaTop" r="textAreaRight" b="textAreaBottom"/>
              <a:pathLst>
                <a:path w="1595014" h="490224">
                  <a:moveTo>
                    <a:pt x="1595015" y="490205"/>
                  </a:moveTo>
                  <a:cubicBezTo>
                    <a:pt x="1593516" y="490231"/>
                    <a:pt x="1592069" y="489685"/>
                    <a:pt x="1590952" y="488681"/>
                  </a:cubicBezTo>
                  <a:cubicBezTo>
                    <a:pt x="1589022" y="486942"/>
                    <a:pt x="1588869" y="483971"/>
                    <a:pt x="1590609" y="482041"/>
                  </a:cubicBezTo>
                  <a:cubicBezTo>
                    <a:pt x="1590711" y="481927"/>
                    <a:pt x="1590825" y="481813"/>
                    <a:pt x="1590952" y="481698"/>
                  </a:cubicBezTo>
                  <a:lnTo>
                    <a:pt x="1593364" y="479794"/>
                  </a:lnTo>
                  <a:lnTo>
                    <a:pt x="10070" y="1128"/>
                  </a:lnTo>
                  <a:lnTo>
                    <a:pt x="7150" y="239"/>
                  </a:lnTo>
                  <a:cubicBezTo>
                    <a:pt x="4395" y="-586"/>
                    <a:pt x="1449" y="785"/>
                    <a:pt x="293" y="3413"/>
                  </a:cubicBezTo>
                  <a:cubicBezTo>
                    <a:pt x="-608" y="5851"/>
                    <a:pt x="636" y="8543"/>
                    <a:pt x="3074" y="9444"/>
                  </a:cubicBezTo>
                  <a:cubicBezTo>
                    <a:pt x="3290" y="9521"/>
                    <a:pt x="3506" y="9584"/>
                    <a:pt x="3721" y="9635"/>
                  </a:cubicBezTo>
                  <a:lnTo>
                    <a:pt x="10705" y="11666"/>
                  </a:lnTo>
                  <a:lnTo>
                    <a:pt x="1030768" y="319688"/>
                  </a:lnTo>
                  <a:lnTo>
                    <a:pt x="1589428" y="488935"/>
                  </a:lnTo>
                  <a:lnTo>
                    <a:pt x="1593110" y="489951"/>
                  </a:lnTo>
                  <a:cubicBezTo>
                    <a:pt x="1593720" y="490180"/>
                    <a:pt x="1594367" y="490269"/>
                    <a:pt x="1595015" y="490205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10" name="Freeform: Shape 531"/>
            <p:cNvSpPr/>
            <p:nvPr/>
          </p:nvSpPr>
          <p:spPr>
            <a:xfrm>
              <a:off x="6122880" y="293760"/>
              <a:ext cx="360" cy="360"/>
            </a:xfrm>
            <a:custGeom>
              <a:avLst/>
              <a:gdLst>
                <a:gd name="textAreaLeft" fmla="*/ 0 w 360"/>
                <a:gd name="textAreaRight" fmla="*/ 1440 w 360"/>
                <a:gd name="textAreaTop" fmla="*/ 0 h 360"/>
                <a:gd name="textAreaBottom" fmla="*/ 1440 h 360"/>
              </a:gdLst>
              <a:ahLst/>
              <a:rect l="textAreaLeft" t="textAreaTop" r="textAreaRight" b="textAreaBottom"/>
              <a:pathLst>
                <a:path w="28" h="761">
                  <a:moveTo>
                    <a:pt x="0" y="762"/>
                  </a:moveTo>
                  <a:cubicBezTo>
                    <a:pt x="38" y="508"/>
                    <a:pt x="38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11" name="Freeform: Shape 532"/>
            <p:cNvSpPr/>
            <p:nvPr/>
          </p:nvSpPr>
          <p:spPr>
            <a:xfrm>
              <a:off x="6123240" y="295560"/>
              <a:ext cx="11880" cy="360"/>
            </a:xfrm>
            <a:custGeom>
              <a:avLst/>
              <a:gdLst>
                <a:gd name="textAreaLeft" fmla="*/ 0 w 11880"/>
                <a:gd name="textAreaRight" fmla="*/ 12600 w 11880"/>
                <a:gd name="textAreaTop" fmla="*/ 0 h 360"/>
                <a:gd name="textAreaBottom" fmla="*/ 1440 h 360"/>
              </a:gdLst>
              <a:ahLst/>
              <a:rect l="textAreaLeft" t="textAreaTop" r="textAreaRight" b="textAreaBottom"/>
              <a:pathLst>
                <a:path w="12696" h="888">
                  <a:moveTo>
                    <a:pt x="0" y="889"/>
                  </a:moveTo>
                  <a:cubicBezTo>
                    <a:pt x="0" y="889"/>
                    <a:pt x="0" y="889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12" name="Freeform: Shape 533"/>
            <p:cNvSpPr/>
            <p:nvPr/>
          </p:nvSpPr>
          <p:spPr>
            <a:xfrm>
              <a:off x="6120720" y="293040"/>
              <a:ext cx="360" cy="11880"/>
            </a:xfrm>
            <a:custGeom>
              <a:avLst/>
              <a:gdLst>
                <a:gd name="textAreaLeft" fmla="*/ 0 w 360"/>
                <a:gd name="textAreaRight" fmla="*/ 1440 w 360"/>
                <a:gd name="textAreaTop" fmla="*/ 0 h 11880"/>
                <a:gd name="textAreaBottom" fmla="*/ 12600 h 11880"/>
              </a:gdLst>
              <a:ahLst/>
              <a:rect l="textAreaLeft" t="textAreaTop" r="textAreaRight" b="textAreaBottom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13" name="Freeform: Shape 534"/>
            <p:cNvSpPr/>
            <p:nvPr/>
          </p:nvSpPr>
          <p:spPr>
            <a:xfrm>
              <a:off x="6119280" y="291960"/>
              <a:ext cx="360" cy="11880"/>
            </a:xfrm>
            <a:custGeom>
              <a:avLst/>
              <a:gdLst>
                <a:gd name="textAreaLeft" fmla="*/ 0 w 360"/>
                <a:gd name="textAreaRight" fmla="*/ 1440 w 360"/>
                <a:gd name="textAreaTop" fmla="*/ 0 h 11880"/>
                <a:gd name="textAreaBottom" fmla="*/ 12600 h 11880"/>
              </a:gdLst>
              <a:ahLst/>
              <a:rect l="textAreaLeft" t="textAreaTop" r="textAreaRight" b="textAreaBottom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14" name="Freeform: Shape 535"/>
            <p:cNvSpPr/>
            <p:nvPr/>
          </p:nvSpPr>
          <p:spPr>
            <a:xfrm>
              <a:off x="6121080" y="293400"/>
              <a:ext cx="360" cy="11880"/>
            </a:xfrm>
            <a:custGeom>
              <a:avLst/>
              <a:gdLst>
                <a:gd name="textAreaLeft" fmla="*/ 0 w 360"/>
                <a:gd name="textAreaRight" fmla="*/ 1440 w 360"/>
                <a:gd name="textAreaTop" fmla="*/ 0 h 11880"/>
                <a:gd name="textAreaBottom" fmla="*/ 12600 h 11880"/>
              </a:gdLst>
              <a:ahLst/>
              <a:rect l="textAreaLeft" t="textAreaTop" r="textAreaRight" b="textAreaBottom"/>
              <a:pathLst>
                <a:path w="761" h="12696">
                  <a:moveTo>
                    <a:pt x="762" y="0"/>
                  </a:moveTo>
                  <a:lnTo>
                    <a:pt x="7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15" name="Freeform: Shape 536"/>
            <p:cNvSpPr/>
            <p:nvPr/>
          </p:nvSpPr>
          <p:spPr>
            <a:xfrm>
              <a:off x="6117120" y="291960"/>
              <a:ext cx="11880" cy="11880"/>
            </a:xfrm>
            <a:custGeom>
              <a:avLst/>
              <a:gdLst>
                <a:gd name="textAreaLeft" fmla="*/ 0 w 11880"/>
                <a:gd name="textAreaRight" fmla="*/ 12600 w 11880"/>
                <a:gd name="textAreaTop" fmla="*/ 0 h 11880"/>
                <a:gd name="textAreaBottom" fmla="*/ 12600 h 11880"/>
              </a:gdLst>
              <a:ahLst/>
              <a:rect l="textAreaLeft" t="textAreaTop" r="textAreaRight" b="textAreaBottom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16" name="Freeform: Shape 537"/>
            <p:cNvSpPr/>
            <p:nvPr/>
          </p:nvSpPr>
          <p:spPr>
            <a:xfrm>
              <a:off x="6122880" y="294840"/>
              <a:ext cx="11880" cy="11880"/>
            </a:xfrm>
            <a:custGeom>
              <a:avLst/>
              <a:gdLst>
                <a:gd name="textAreaLeft" fmla="*/ 0 w 11880"/>
                <a:gd name="textAreaRight" fmla="*/ 12600 w 11880"/>
                <a:gd name="textAreaTop" fmla="*/ 0 h 11880"/>
                <a:gd name="textAreaBottom" fmla="*/ 12600 h 11880"/>
              </a:gdLst>
              <a:ahLst/>
              <a:rect l="textAreaLeft" t="textAreaTop" r="textAreaRight" b="textAreaBottom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17" name="Freeform: Shape 538"/>
            <p:cNvSpPr/>
            <p:nvPr/>
          </p:nvSpPr>
          <p:spPr>
            <a:xfrm>
              <a:off x="6112440" y="296640"/>
              <a:ext cx="9720" cy="624600"/>
            </a:xfrm>
            <a:custGeom>
              <a:avLst/>
              <a:gdLst>
                <a:gd name="textAreaLeft" fmla="*/ 0 w 9720"/>
                <a:gd name="textAreaRight" fmla="*/ 10440 w 9720"/>
                <a:gd name="textAreaTop" fmla="*/ 0 h 624600"/>
                <a:gd name="textAreaBottom" fmla="*/ 625320 h 624600"/>
              </a:gdLst>
              <a:ahLst/>
              <a:rect l="textAreaLeft" t="textAreaTop" r="textAreaRight" b="textAreaBottom"/>
              <a:pathLst>
                <a:path w="10468" h="625319">
                  <a:moveTo>
                    <a:pt x="9015" y="3682"/>
                  </a:moveTo>
                  <a:lnTo>
                    <a:pt x="0" y="11046"/>
                  </a:lnTo>
                  <a:lnTo>
                    <a:pt x="0" y="620488"/>
                  </a:lnTo>
                  <a:cubicBezTo>
                    <a:pt x="203" y="623319"/>
                    <a:pt x="2628" y="625452"/>
                    <a:pt x="5460" y="625313"/>
                  </a:cubicBezTo>
                  <a:cubicBezTo>
                    <a:pt x="6793" y="625300"/>
                    <a:pt x="8088" y="624856"/>
                    <a:pt x="9142" y="624043"/>
                  </a:cubicBezTo>
                  <a:lnTo>
                    <a:pt x="9776" y="623154"/>
                  </a:lnTo>
                  <a:lnTo>
                    <a:pt x="10411" y="622393"/>
                  </a:lnTo>
                  <a:cubicBezTo>
                    <a:pt x="10411" y="622393"/>
                    <a:pt x="10411" y="622393"/>
                    <a:pt x="10411" y="621631"/>
                  </a:cubicBezTo>
                  <a:cubicBezTo>
                    <a:pt x="10487" y="621300"/>
                    <a:pt x="10487" y="620945"/>
                    <a:pt x="10411" y="620615"/>
                  </a:cubicBezTo>
                  <a:lnTo>
                    <a:pt x="10411" y="620615"/>
                  </a:lnTo>
                  <a:lnTo>
                    <a:pt x="10411" y="0"/>
                  </a:lnTo>
                  <a:lnTo>
                    <a:pt x="10411" y="0"/>
                  </a:lnTo>
                  <a:cubicBezTo>
                    <a:pt x="10411" y="0"/>
                    <a:pt x="10411" y="0"/>
                    <a:pt x="10411" y="0"/>
                  </a:cubicBezTo>
                  <a:cubicBezTo>
                    <a:pt x="10526" y="1371"/>
                    <a:pt x="10018" y="2730"/>
                    <a:pt x="9015" y="3682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18" name="Freeform: Shape 539"/>
            <p:cNvSpPr/>
            <p:nvPr/>
          </p:nvSpPr>
          <p:spPr>
            <a:xfrm>
              <a:off x="5861160" y="293760"/>
              <a:ext cx="261000" cy="214200"/>
            </a:xfrm>
            <a:custGeom>
              <a:avLst/>
              <a:gdLst>
                <a:gd name="textAreaLeft" fmla="*/ 0 w 261000"/>
                <a:gd name="textAreaRight" fmla="*/ 261720 w 261000"/>
                <a:gd name="textAreaTop" fmla="*/ 0 h 214200"/>
                <a:gd name="textAreaBottom" fmla="*/ 214920 h 214200"/>
              </a:gdLst>
              <a:ahLst/>
              <a:rect l="textAreaLeft" t="textAreaTop" r="textAreaRight" b="textAreaBottom"/>
              <a:pathLst>
                <a:path w="261899" h="214829">
                  <a:moveTo>
                    <a:pt x="260188" y="6729"/>
                  </a:moveTo>
                  <a:cubicBezTo>
                    <a:pt x="261483" y="5701"/>
                    <a:pt x="262105" y="4050"/>
                    <a:pt x="261839" y="2412"/>
                  </a:cubicBezTo>
                  <a:lnTo>
                    <a:pt x="261839" y="2412"/>
                  </a:lnTo>
                  <a:lnTo>
                    <a:pt x="261839" y="1651"/>
                  </a:lnTo>
                  <a:lnTo>
                    <a:pt x="261839" y="762"/>
                  </a:lnTo>
                  <a:lnTo>
                    <a:pt x="261839" y="762"/>
                  </a:lnTo>
                  <a:cubicBezTo>
                    <a:pt x="261839" y="762"/>
                    <a:pt x="261839" y="762"/>
                    <a:pt x="261839" y="762"/>
                  </a:cubicBezTo>
                  <a:lnTo>
                    <a:pt x="261839" y="762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59934" y="0"/>
                  </a:lnTo>
                  <a:lnTo>
                    <a:pt x="257903" y="0"/>
                  </a:lnTo>
                  <a:lnTo>
                    <a:pt x="256760" y="0"/>
                  </a:lnTo>
                  <a:lnTo>
                    <a:pt x="255744" y="0"/>
                  </a:lnTo>
                  <a:lnTo>
                    <a:pt x="254982" y="0"/>
                  </a:lnTo>
                  <a:lnTo>
                    <a:pt x="248126" y="5713"/>
                  </a:lnTo>
                  <a:lnTo>
                    <a:pt x="3966" y="204417"/>
                  </a:lnTo>
                  <a:lnTo>
                    <a:pt x="1554" y="206321"/>
                  </a:lnTo>
                  <a:cubicBezTo>
                    <a:pt x="-376" y="208061"/>
                    <a:pt x="-529" y="211032"/>
                    <a:pt x="1211" y="212962"/>
                  </a:cubicBezTo>
                  <a:cubicBezTo>
                    <a:pt x="1312" y="213076"/>
                    <a:pt x="1427" y="213190"/>
                    <a:pt x="1554" y="213305"/>
                  </a:cubicBezTo>
                  <a:cubicBezTo>
                    <a:pt x="2671" y="214308"/>
                    <a:pt x="4118" y="214854"/>
                    <a:pt x="5617" y="214828"/>
                  </a:cubicBezTo>
                  <a:cubicBezTo>
                    <a:pt x="6810" y="214816"/>
                    <a:pt x="7978" y="214422"/>
                    <a:pt x="8918" y="213686"/>
                  </a:cubicBezTo>
                  <a:lnTo>
                    <a:pt x="8918" y="213686"/>
                  </a:lnTo>
                  <a:lnTo>
                    <a:pt x="10695" y="212289"/>
                  </a:lnTo>
                  <a:lnTo>
                    <a:pt x="251554" y="14093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19" name="Freeform: Shape 540"/>
            <p:cNvSpPr/>
            <p:nvPr/>
          </p:nvSpPr>
          <p:spPr>
            <a:xfrm>
              <a:off x="3883320" y="337320"/>
              <a:ext cx="253080" cy="211320"/>
            </a:xfrm>
            <a:custGeom>
              <a:avLst/>
              <a:gdLst>
                <a:gd name="textAreaLeft" fmla="*/ 0 w 253080"/>
                <a:gd name="textAreaRight" fmla="*/ 253800 w 253080"/>
                <a:gd name="textAreaTop" fmla="*/ 0 h 211320"/>
                <a:gd name="textAreaBottom" fmla="*/ 212040 h 211320"/>
              </a:gdLst>
              <a:ahLst/>
              <a:rect l="textAreaLeft" t="textAreaTop" r="textAreaRight" b="textAreaBottom"/>
              <a:pathLst>
                <a:path w="253936" h="212162">
                  <a:moveTo>
                    <a:pt x="244160" y="2158"/>
                  </a:moveTo>
                  <a:lnTo>
                    <a:pt x="244160" y="0"/>
                  </a:lnTo>
                  <a:lnTo>
                    <a:pt x="1524" y="197561"/>
                  </a:lnTo>
                  <a:lnTo>
                    <a:pt x="1524" y="208480"/>
                  </a:lnTo>
                  <a:cubicBezTo>
                    <a:pt x="1524" y="208480"/>
                    <a:pt x="1524" y="208480"/>
                    <a:pt x="1524" y="209242"/>
                  </a:cubicBezTo>
                  <a:cubicBezTo>
                    <a:pt x="1587" y="209496"/>
                    <a:pt x="1587" y="209750"/>
                    <a:pt x="1524" y="210003"/>
                  </a:cubicBezTo>
                  <a:lnTo>
                    <a:pt x="1524" y="210003"/>
                  </a:lnTo>
                  <a:cubicBezTo>
                    <a:pt x="1206" y="210842"/>
                    <a:pt x="685" y="211591"/>
                    <a:pt x="0" y="212162"/>
                  </a:cubicBezTo>
                  <a:lnTo>
                    <a:pt x="0" y="212162"/>
                  </a:lnTo>
                  <a:lnTo>
                    <a:pt x="253937" y="5841"/>
                  </a:lnTo>
                  <a:lnTo>
                    <a:pt x="253937" y="5841"/>
                  </a:lnTo>
                  <a:cubicBezTo>
                    <a:pt x="252921" y="6742"/>
                    <a:pt x="251613" y="7237"/>
                    <a:pt x="250254" y="7237"/>
                  </a:cubicBezTo>
                  <a:cubicBezTo>
                    <a:pt x="247423" y="7732"/>
                    <a:pt x="244731" y="5828"/>
                    <a:pt x="244236" y="2996"/>
                  </a:cubicBezTo>
                  <a:cubicBezTo>
                    <a:pt x="244185" y="2717"/>
                    <a:pt x="244160" y="2438"/>
                    <a:pt x="244160" y="2158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20" name="Freeform: Shape 541"/>
            <p:cNvSpPr/>
            <p:nvPr/>
          </p:nvSpPr>
          <p:spPr>
            <a:xfrm>
              <a:off x="3884400" y="546480"/>
              <a:ext cx="360" cy="360"/>
            </a:xfrm>
            <a:custGeom>
              <a:avLst/>
              <a:gdLst>
                <a:gd name="textAreaLeft" fmla="*/ 0 w 360"/>
                <a:gd name="textAreaRight" fmla="*/ 1440 w 360"/>
                <a:gd name="textAreaTop" fmla="*/ 0 h 360"/>
                <a:gd name="textAreaBottom" fmla="*/ 1440 h 360"/>
              </a:gdLst>
              <a:ahLst/>
              <a:rect l="textAreaLeft" t="textAreaTop" r="textAreaRight" b="textAreaBottom"/>
              <a:pathLst>
                <a:path w="57" h="888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cubicBezTo>
                    <a:pt x="76" y="292"/>
                    <a:pt x="76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21" name="Freeform 806"/>
            <p:cNvSpPr/>
            <p:nvPr/>
          </p:nvSpPr>
          <p:spPr>
            <a:xfrm>
              <a:off x="2014920" y="-12600"/>
              <a:ext cx="1864440" cy="562680"/>
            </a:xfrm>
            <a:custGeom>
              <a:avLst/>
              <a:gdLst>
                <a:gd name="textAreaLeft" fmla="*/ 0 w 1864440"/>
                <a:gd name="textAreaRight" fmla="*/ 1865160 w 1864440"/>
                <a:gd name="textAreaTop" fmla="*/ 0 h 562680"/>
                <a:gd name="textAreaBottom" fmla="*/ 563400 h 562680"/>
              </a:gdLst>
              <a:ahLst/>
              <a:rect l="textAreaLeft" t="textAreaTop" r="textAreaRight" b="textAreaBottom"/>
              <a:pathLst>
                <a:path w="1865222" h="563292">
                  <a:moveTo>
                    <a:pt x="0" y="0"/>
                  </a:moveTo>
                  <a:lnTo>
                    <a:pt x="34554" y="0"/>
                  </a:lnTo>
                  <a:lnTo>
                    <a:pt x="1859128" y="551786"/>
                  </a:lnTo>
                  <a:lnTo>
                    <a:pt x="1859128" y="558515"/>
                  </a:lnTo>
                  <a:cubicBezTo>
                    <a:pt x="1859140" y="558680"/>
                    <a:pt x="1859166" y="558833"/>
                    <a:pt x="1859191" y="558998"/>
                  </a:cubicBezTo>
                  <a:cubicBezTo>
                    <a:pt x="1859686" y="561829"/>
                    <a:pt x="1862390" y="563708"/>
                    <a:pt x="1865222" y="563213"/>
                  </a:cubicBezTo>
                  <a:lnTo>
                    <a:pt x="1863444" y="563213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22" name="Freeform 804"/>
            <p:cNvSpPr/>
            <p:nvPr/>
          </p:nvSpPr>
          <p:spPr>
            <a:xfrm>
              <a:off x="3873960" y="-12600"/>
              <a:ext cx="9720" cy="563040"/>
            </a:xfrm>
            <a:custGeom>
              <a:avLst/>
              <a:gdLst>
                <a:gd name="textAreaLeft" fmla="*/ 0 w 9720"/>
                <a:gd name="textAreaRight" fmla="*/ 10440 w 9720"/>
                <a:gd name="textAreaTop" fmla="*/ 0 h 563040"/>
                <a:gd name="textAreaBottom" fmla="*/ 563760 h 563040"/>
              </a:gdLst>
              <a:ahLst/>
              <a:rect l="textAreaLeft" t="textAreaTop" r="textAreaRight" b="textAreaBottom"/>
              <a:pathLst>
                <a:path w="10538" h="563600">
                  <a:moveTo>
                    <a:pt x="0" y="0"/>
                  </a:moveTo>
                  <a:lnTo>
                    <a:pt x="10538" y="0"/>
                  </a:lnTo>
                  <a:lnTo>
                    <a:pt x="10538" y="558515"/>
                  </a:lnTo>
                  <a:cubicBezTo>
                    <a:pt x="10538" y="559277"/>
                    <a:pt x="10538" y="559277"/>
                    <a:pt x="10538" y="559277"/>
                  </a:cubicBezTo>
                  <a:cubicBezTo>
                    <a:pt x="10475" y="559785"/>
                    <a:pt x="10208" y="560255"/>
                    <a:pt x="9776" y="560547"/>
                  </a:cubicBezTo>
                  <a:cubicBezTo>
                    <a:pt x="9459" y="561385"/>
                    <a:pt x="8938" y="562134"/>
                    <a:pt x="8253" y="562705"/>
                  </a:cubicBezTo>
                  <a:cubicBezTo>
                    <a:pt x="7415" y="563239"/>
                    <a:pt x="6450" y="563556"/>
                    <a:pt x="5460" y="563594"/>
                  </a:cubicBezTo>
                  <a:cubicBezTo>
                    <a:pt x="5460" y="563594"/>
                    <a:pt x="5447" y="563594"/>
                    <a:pt x="5447" y="563594"/>
                  </a:cubicBezTo>
                  <a:cubicBezTo>
                    <a:pt x="2577" y="563734"/>
                    <a:pt x="139" y="561512"/>
                    <a:pt x="0" y="558642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23" name="Freeform: Shape 556"/>
            <p:cNvSpPr/>
            <p:nvPr/>
          </p:nvSpPr>
          <p:spPr>
            <a:xfrm>
              <a:off x="7759440" y="1077120"/>
              <a:ext cx="54000" cy="39240"/>
            </a:xfrm>
            <a:custGeom>
              <a:avLst/>
              <a:gdLst>
                <a:gd name="textAreaLeft" fmla="*/ 0 w 54000"/>
                <a:gd name="textAreaRight" fmla="*/ 54720 w 54000"/>
                <a:gd name="textAreaTop" fmla="*/ 0 h 39240"/>
                <a:gd name="textAreaBottom" fmla="*/ 39960 h 39240"/>
              </a:gdLst>
              <a:ahLst/>
              <a:rect l="textAreaLeft" t="textAreaTop" r="textAreaRight" b="textAreaBottom"/>
              <a:pathLst>
                <a:path w="54898" h="40007">
                  <a:moveTo>
                    <a:pt x="54850" y="7631"/>
                  </a:moveTo>
                  <a:lnTo>
                    <a:pt x="54850" y="7631"/>
                  </a:lnTo>
                  <a:lnTo>
                    <a:pt x="54850" y="6742"/>
                  </a:lnTo>
                  <a:lnTo>
                    <a:pt x="54850" y="6742"/>
                  </a:lnTo>
                  <a:cubicBezTo>
                    <a:pt x="54850" y="6742"/>
                    <a:pt x="54850" y="6742"/>
                    <a:pt x="54850" y="5980"/>
                  </a:cubicBezTo>
                  <a:cubicBezTo>
                    <a:pt x="54914" y="5599"/>
                    <a:pt x="54914" y="5218"/>
                    <a:pt x="54850" y="4837"/>
                  </a:cubicBezTo>
                  <a:cubicBezTo>
                    <a:pt x="54863" y="3555"/>
                    <a:pt x="54355" y="2323"/>
                    <a:pt x="53454" y="1409"/>
                  </a:cubicBezTo>
                  <a:cubicBezTo>
                    <a:pt x="51270" y="-470"/>
                    <a:pt x="48019" y="-470"/>
                    <a:pt x="45835" y="1409"/>
                  </a:cubicBezTo>
                  <a:lnTo>
                    <a:pt x="44058" y="2933"/>
                  </a:lnTo>
                  <a:lnTo>
                    <a:pt x="0" y="38738"/>
                  </a:lnTo>
                  <a:lnTo>
                    <a:pt x="4063" y="38738"/>
                  </a:lnTo>
                  <a:lnTo>
                    <a:pt x="15998" y="40007"/>
                  </a:lnTo>
                  <a:lnTo>
                    <a:pt x="54723" y="8646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040" bIns="-504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24" name="Freeform: Shape 557"/>
            <p:cNvSpPr/>
            <p:nvPr/>
          </p:nvSpPr>
          <p:spPr>
            <a:xfrm>
              <a:off x="7049880" y="925920"/>
              <a:ext cx="360" cy="360"/>
            </a:xfrm>
            <a:custGeom>
              <a:avLst/>
              <a:gdLst>
                <a:gd name="textAreaLeft" fmla="*/ 0 w 360"/>
                <a:gd name="textAreaRight" fmla="*/ 1440 w 360"/>
                <a:gd name="textAreaTop" fmla="*/ 0 h 360"/>
                <a:gd name="textAreaBottom" fmla="*/ 1440 h 360"/>
              </a:gdLst>
              <a:ahLst/>
              <a:rect l="textAreaLeft" t="textAreaTop" r="textAreaRight" b="textAreaBottom"/>
              <a:pathLst>
                <a:path w="19" h="888">
                  <a:moveTo>
                    <a:pt x="19" y="0"/>
                  </a:moveTo>
                  <a:cubicBezTo>
                    <a:pt x="-6" y="292"/>
                    <a:pt x="-6" y="597"/>
                    <a:pt x="19" y="889"/>
                  </a:cubicBezTo>
                  <a:lnTo>
                    <a:pt x="19" y="254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25" name="Freeform: Shape 558"/>
            <p:cNvSpPr/>
            <p:nvPr/>
          </p:nvSpPr>
          <p:spPr>
            <a:xfrm>
              <a:off x="7050240" y="928440"/>
              <a:ext cx="10080" cy="113400"/>
            </a:xfrm>
            <a:custGeom>
              <a:avLst/>
              <a:gdLst>
                <a:gd name="textAreaLeft" fmla="*/ 0 w 10080"/>
                <a:gd name="textAreaRight" fmla="*/ 10800 w 10080"/>
                <a:gd name="textAreaTop" fmla="*/ 0 h 113400"/>
                <a:gd name="textAreaBottom" fmla="*/ 114120 h 113400"/>
              </a:gdLst>
              <a:ahLst/>
              <a:rect l="textAreaLeft" t="textAreaTop" r="textAreaRight" b="textAreaBottom"/>
              <a:pathLst>
                <a:path w="10966" h="114143">
                  <a:moveTo>
                    <a:pt x="2968" y="4825"/>
                  </a:moveTo>
                  <a:cubicBezTo>
                    <a:pt x="2219" y="4672"/>
                    <a:pt x="1508" y="4317"/>
                    <a:pt x="937" y="3809"/>
                  </a:cubicBezTo>
                  <a:lnTo>
                    <a:pt x="937" y="3809"/>
                  </a:lnTo>
                  <a:cubicBezTo>
                    <a:pt x="937" y="3809"/>
                    <a:pt x="937" y="3809"/>
                    <a:pt x="937" y="3809"/>
                  </a:cubicBezTo>
                  <a:lnTo>
                    <a:pt x="48" y="2920"/>
                  </a:lnTo>
                  <a:cubicBezTo>
                    <a:pt x="60" y="2628"/>
                    <a:pt x="60" y="2323"/>
                    <a:pt x="48" y="2032"/>
                  </a:cubicBezTo>
                  <a:cubicBezTo>
                    <a:pt x="10" y="1739"/>
                    <a:pt x="10" y="1435"/>
                    <a:pt x="48" y="1143"/>
                  </a:cubicBezTo>
                  <a:cubicBezTo>
                    <a:pt x="-16" y="762"/>
                    <a:pt x="-16" y="381"/>
                    <a:pt x="48" y="0"/>
                  </a:cubicBezTo>
                  <a:lnTo>
                    <a:pt x="48" y="0"/>
                  </a:lnTo>
                  <a:cubicBezTo>
                    <a:pt x="-16" y="203"/>
                    <a:pt x="-16" y="432"/>
                    <a:pt x="48" y="635"/>
                  </a:cubicBezTo>
                  <a:lnTo>
                    <a:pt x="48" y="114143"/>
                  </a:lnTo>
                  <a:lnTo>
                    <a:pt x="6142" y="114143"/>
                  </a:lnTo>
                  <a:lnTo>
                    <a:pt x="10967" y="114143"/>
                  </a:lnTo>
                  <a:lnTo>
                    <a:pt x="10967" y="6094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26" name="Freeform: Shape 559"/>
            <p:cNvSpPr/>
            <p:nvPr/>
          </p:nvSpPr>
          <p:spPr>
            <a:xfrm>
              <a:off x="7571160" y="1066320"/>
              <a:ext cx="10080" cy="29160"/>
            </a:xfrm>
            <a:custGeom>
              <a:avLst/>
              <a:gdLst>
                <a:gd name="textAreaLeft" fmla="*/ 0 w 10080"/>
                <a:gd name="textAreaRight" fmla="*/ 10800 w 10080"/>
                <a:gd name="textAreaTop" fmla="*/ 0 h 29160"/>
                <a:gd name="textAreaBottom" fmla="*/ 29880 h 29160"/>
              </a:gdLst>
              <a:ahLst/>
              <a:rect l="textAreaLeft" t="textAreaTop" r="textAreaRight" b="textAreaBottom"/>
              <a:pathLst>
                <a:path w="10791" h="29710">
                  <a:moveTo>
                    <a:pt x="8761" y="1904"/>
                  </a:moveTo>
                  <a:lnTo>
                    <a:pt x="8761" y="1904"/>
                  </a:lnTo>
                  <a:cubicBezTo>
                    <a:pt x="7745" y="2603"/>
                    <a:pt x="6564" y="2996"/>
                    <a:pt x="5332" y="3047"/>
                  </a:cubicBezTo>
                  <a:lnTo>
                    <a:pt x="3936" y="3047"/>
                  </a:lnTo>
                  <a:lnTo>
                    <a:pt x="0" y="2032"/>
                  </a:lnTo>
                  <a:lnTo>
                    <a:pt x="0" y="29075"/>
                  </a:lnTo>
                  <a:lnTo>
                    <a:pt x="5967" y="29710"/>
                  </a:lnTo>
                  <a:lnTo>
                    <a:pt x="10792" y="29710"/>
                  </a:ln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27" name="Freeform: Shape 560"/>
            <p:cNvSpPr/>
            <p:nvPr/>
          </p:nvSpPr>
          <p:spPr>
            <a:xfrm>
              <a:off x="7049520" y="927000"/>
              <a:ext cx="11880" cy="360"/>
            </a:xfrm>
            <a:custGeom>
              <a:avLst/>
              <a:gdLst>
                <a:gd name="textAreaLeft" fmla="*/ 0 w 11880"/>
                <a:gd name="textAreaRight" fmla="*/ 12600 w 11880"/>
                <a:gd name="textAreaTop" fmla="*/ 0 h 360"/>
                <a:gd name="textAreaBottom" fmla="*/ 1440 h 360"/>
              </a:gdLst>
              <a:ahLst/>
              <a:rect l="textAreaLeft" t="textAreaTop" r="textAreaRight" b="textAreaBottom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28" name="Freeform: Shape 561"/>
            <p:cNvSpPr/>
            <p:nvPr/>
          </p:nvSpPr>
          <p:spPr>
            <a:xfrm>
              <a:off x="7050600" y="925200"/>
              <a:ext cx="11880" cy="360"/>
            </a:xfrm>
            <a:custGeom>
              <a:avLst/>
              <a:gdLst>
                <a:gd name="textAreaLeft" fmla="*/ 0 w 11880"/>
                <a:gd name="textAreaRight" fmla="*/ 12600 w 11880"/>
                <a:gd name="textAreaTop" fmla="*/ 0 h 360"/>
                <a:gd name="textAreaBottom" fmla="*/ 1440 h 360"/>
              </a:gdLst>
              <a:ahLst/>
              <a:rect l="textAreaLeft" t="textAreaTop" r="textAreaRight" b="textAreaBottom"/>
              <a:pathLst>
                <a:path w="12696" h="634">
                  <a:moveTo>
                    <a:pt x="0" y="0"/>
                  </a:moveTo>
                  <a:lnTo>
                    <a:pt x="0" y="635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29" name="Freeform: Shape 562"/>
            <p:cNvSpPr/>
            <p:nvPr/>
          </p:nvSpPr>
          <p:spPr>
            <a:xfrm>
              <a:off x="7576200" y="1068120"/>
              <a:ext cx="2880" cy="360"/>
            </a:xfrm>
            <a:custGeom>
              <a:avLst/>
              <a:gdLst>
                <a:gd name="textAreaLeft" fmla="*/ 0 w 2880"/>
                <a:gd name="textAreaRight" fmla="*/ 3600 w 2880"/>
                <a:gd name="textAreaTop" fmla="*/ 0 h 360"/>
                <a:gd name="textAreaBottom" fmla="*/ 1080 h 360"/>
              </a:gdLst>
              <a:ahLst/>
              <a:rect l="textAreaLeft" t="textAreaTop" r="textAreaRight" b="textAreaBottom"/>
              <a:pathLst>
                <a:path w="3428" h="1142">
                  <a:moveTo>
                    <a:pt x="3428" y="0"/>
                  </a:moveTo>
                  <a:cubicBezTo>
                    <a:pt x="2412" y="698"/>
                    <a:pt x="1231" y="1092"/>
                    <a:pt x="0" y="1143"/>
                  </a:cubicBezTo>
                  <a:cubicBezTo>
                    <a:pt x="1231" y="1092"/>
                    <a:pt x="2412" y="698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920" bIns="-4392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30" name="Freeform: Shape 563"/>
            <p:cNvSpPr/>
            <p:nvPr/>
          </p:nvSpPr>
          <p:spPr>
            <a:xfrm>
              <a:off x="7051680" y="926280"/>
              <a:ext cx="524160" cy="142560"/>
            </a:xfrm>
            <a:custGeom>
              <a:avLst/>
              <a:gdLst>
                <a:gd name="textAreaLeft" fmla="*/ 0 w 524160"/>
                <a:gd name="textAreaRight" fmla="*/ 524880 w 524160"/>
                <a:gd name="textAreaTop" fmla="*/ 0 h 142560"/>
                <a:gd name="textAreaBottom" fmla="*/ 143280 h 142560"/>
              </a:gdLst>
              <a:ahLst/>
              <a:rect l="textAreaLeft" t="textAreaTop" r="textAreaRight" b="textAreaBottom"/>
              <a:pathLst>
                <a:path w="525014" h="143218">
                  <a:moveTo>
                    <a:pt x="521459" y="134839"/>
                  </a:moveTo>
                  <a:lnTo>
                    <a:pt x="523617" y="133061"/>
                  </a:lnTo>
                  <a:lnTo>
                    <a:pt x="13204" y="0"/>
                  </a:lnTo>
                  <a:lnTo>
                    <a:pt x="7619" y="5840"/>
                  </a:lnTo>
                  <a:cubicBezTo>
                    <a:pt x="6526" y="6894"/>
                    <a:pt x="5079" y="7491"/>
                    <a:pt x="3555" y="7491"/>
                  </a:cubicBezTo>
                  <a:cubicBezTo>
                    <a:pt x="2260" y="7453"/>
                    <a:pt x="1016" y="7009"/>
                    <a:pt x="0" y="6221"/>
                  </a:cubicBezTo>
                  <a:cubicBezTo>
                    <a:pt x="584" y="6729"/>
                    <a:pt x="1283" y="7085"/>
                    <a:pt x="2032" y="7237"/>
                  </a:cubicBezTo>
                  <a:lnTo>
                    <a:pt x="9015" y="9015"/>
                  </a:lnTo>
                  <a:lnTo>
                    <a:pt x="519681" y="142203"/>
                  </a:lnTo>
                  <a:lnTo>
                    <a:pt x="523617" y="143219"/>
                  </a:lnTo>
                  <a:lnTo>
                    <a:pt x="525014" y="143219"/>
                  </a:lnTo>
                  <a:cubicBezTo>
                    <a:pt x="523541" y="143181"/>
                    <a:pt x="522131" y="142597"/>
                    <a:pt x="521077" y="141568"/>
                  </a:cubicBezTo>
                  <a:cubicBezTo>
                    <a:pt x="519313" y="139765"/>
                    <a:pt x="519351" y="136870"/>
                    <a:pt x="521167" y="135106"/>
                  </a:cubicBezTo>
                  <a:cubicBezTo>
                    <a:pt x="521256" y="135017"/>
                    <a:pt x="521357" y="134928"/>
                    <a:pt x="521459" y="134839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31" name="Freeform: Shape 564"/>
            <p:cNvSpPr/>
            <p:nvPr/>
          </p:nvSpPr>
          <p:spPr>
            <a:xfrm>
              <a:off x="7049160" y="705240"/>
              <a:ext cx="222120" cy="227160"/>
            </a:xfrm>
            <a:custGeom>
              <a:avLst/>
              <a:gdLst>
                <a:gd name="textAreaLeft" fmla="*/ 0 w 222120"/>
                <a:gd name="textAreaRight" fmla="*/ 222840 w 222120"/>
                <a:gd name="textAreaTop" fmla="*/ 0 h 227160"/>
                <a:gd name="textAreaBottom" fmla="*/ 227880 h 227160"/>
              </a:gdLst>
              <a:ahLst/>
              <a:rect l="textAreaLeft" t="textAreaTop" r="textAreaRight" b="textAreaBottom"/>
              <a:pathLst>
                <a:path w="222820" h="227778">
                  <a:moveTo>
                    <a:pt x="28" y="223843"/>
                  </a:moveTo>
                  <a:cubicBezTo>
                    <a:pt x="-9" y="224135"/>
                    <a:pt x="-9" y="224440"/>
                    <a:pt x="28" y="224732"/>
                  </a:cubicBezTo>
                  <a:cubicBezTo>
                    <a:pt x="41" y="225024"/>
                    <a:pt x="41" y="225328"/>
                    <a:pt x="28" y="225621"/>
                  </a:cubicBezTo>
                  <a:lnTo>
                    <a:pt x="917" y="226509"/>
                  </a:lnTo>
                  <a:cubicBezTo>
                    <a:pt x="917" y="226509"/>
                    <a:pt x="917" y="226509"/>
                    <a:pt x="917" y="226509"/>
                  </a:cubicBezTo>
                  <a:lnTo>
                    <a:pt x="917" y="226509"/>
                  </a:lnTo>
                  <a:cubicBezTo>
                    <a:pt x="1933" y="227296"/>
                    <a:pt x="3177" y="227741"/>
                    <a:pt x="4472" y="227779"/>
                  </a:cubicBezTo>
                  <a:cubicBezTo>
                    <a:pt x="5996" y="227779"/>
                    <a:pt x="7443" y="227182"/>
                    <a:pt x="8535" y="226128"/>
                  </a:cubicBezTo>
                  <a:lnTo>
                    <a:pt x="14122" y="220288"/>
                  </a:lnTo>
                  <a:lnTo>
                    <a:pt x="219049" y="10284"/>
                  </a:lnTo>
                  <a:lnTo>
                    <a:pt x="219049" y="10284"/>
                  </a:lnTo>
                  <a:lnTo>
                    <a:pt x="221207" y="7999"/>
                  </a:lnTo>
                  <a:cubicBezTo>
                    <a:pt x="223099" y="6437"/>
                    <a:pt x="223366" y="3631"/>
                    <a:pt x="221804" y="1739"/>
                  </a:cubicBezTo>
                  <a:cubicBezTo>
                    <a:pt x="221626" y="1524"/>
                    <a:pt x="221423" y="1321"/>
                    <a:pt x="221207" y="1143"/>
                  </a:cubicBezTo>
                  <a:cubicBezTo>
                    <a:pt x="220331" y="457"/>
                    <a:pt x="219265" y="51"/>
                    <a:pt x="218160" y="0"/>
                  </a:cubicBezTo>
                  <a:lnTo>
                    <a:pt x="217144" y="0"/>
                  </a:lnTo>
                  <a:lnTo>
                    <a:pt x="216002" y="0"/>
                  </a:lnTo>
                  <a:lnTo>
                    <a:pt x="215113" y="0"/>
                  </a:lnTo>
                  <a:cubicBezTo>
                    <a:pt x="214719" y="165"/>
                    <a:pt x="214363" y="432"/>
                    <a:pt x="214097" y="762"/>
                  </a:cubicBezTo>
                  <a:lnTo>
                    <a:pt x="214097" y="762"/>
                  </a:lnTo>
                  <a:lnTo>
                    <a:pt x="1933" y="219526"/>
                  </a:lnTo>
                  <a:lnTo>
                    <a:pt x="1933" y="219526"/>
                  </a:lnTo>
                  <a:lnTo>
                    <a:pt x="1298" y="220415"/>
                  </a:lnTo>
                  <a:lnTo>
                    <a:pt x="1298" y="221050"/>
                  </a:lnTo>
                  <a:lnTo>
                    <a:pt x="1298" y="222065"/>
                  </a:lnTo>
                  <a:cubicBezTo>
                    <a:pt x="701" y="222510"/>
                    <a:pt x="257" y="223132"/>
                    <a:pt x="28" y="223843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32" name="Freeform: Shape 565"/>
            <p:cNvSpPr/>
            <p:nvPr/>
          </p:nvSpPr>
          <p:spPr>
            <a:xfrm>
              <a:off x="7571520" y="869400"/>
              <a:ext cx="243720" cy="199800"/>
            </a:xfrm>
            <a:custGeom>
              <a:avLst/>
              <a:gdLst>
                <a:gd name="textAreaLeft" fmla="*/ 0 w 243720"/>
                <a:gd name="textAreaRight" fmla="*/ 244440 w 243720"/>
                <a:gd name="textAreaTop" fmla="*/ 0 h 199800"/>
                <a:gd name="textAreaBottom" fmla="*/ 200520 h 199800"/>
              </a:gdLst>
              <a:ahLst/>
              <a:rect l="textAreaLeft" t="textAreaTop" r="textAreaRight" b="textAreaBottom"/>
              <a:pathLst>
                <a:path w="244415" h="200366">
                  <a:moveTo>
                    <a:pt x="242862" y="8393"/>
                  </a:moveTo>
                  <a:cubicBezTo>
                    <a:pt x="244792" y="6653"/>
                    <a:pt x="244945" y="3682"/>
                    <a:pt x="243205" y="1752"/>
                  </a:cubicBezTo>
                  <a:cubicBezTo>
                    <a:pt x="243103" y="1638"/>
                    <a:pt x="242989" y="1524"/>
                    <a:pt x="242862" y="1409"/>
                  </a:cubicBezTo>
                  <a:cubicBezTo>
                    <a:pt x="240678" y="-470"/>
                    <a:pt x="237428" y="-470"/>
                    <a:pt x="235244" y="1409"/>
                  </a:cubicBezTo>
                  <a:lnTo>
                    <a:pt x="235244" y="1409"/>
                  </a:lnTo>
                  <a:lnTo>
                    <a:pt x="228261" y="6996"/>
                  </a:lnTo>
                  <a:lnTo>
                    <a:pt x="3273" y="190082"/>
                  </a:lnTo>
                  <a:lnTo>
                    <a:pt x="1623" y="191733"/>
                  </a:lnTo>
                  <a:cubicBezTo>
                    <a:pt x="-307" y="193358"/>
                    <a:pt x="-549" y="196240"/>
                    <a:pt x="1076" y="198170"/>
                  </a:cubicBezTo>
                  <a:cubicBezTo>
                    <a:pt x="1241" y="198373"/>
                    <a:pt x="1432" y="198551"/>
                    <a:pt x="1623" y="198716"/>
                  </a:cubicBezTo>
                  <a:cubicBezTo>
                    <a:pt x="2676" y="199745"/>
                    <a:pt x="4085" y="200329"/>
                    <a:pt x="5559" y="200367"/>
                  </a:cubicBezTo>
                  <a:cubicBezTo>
                    <a:pt x="6790" y="200316"/>
                    <a:pt x="7971" y="199922"/>
                    <a:pt x="8987" y="199224"/>
                  </a:cubicBezTo>
                  <a:lnTo>
                    <a:pt x="8987" y="199224"/>
                  </a:lnTo>
                  <a:lnTo>
                    <a:pt x="10764" y="197700"/>
                  </a:lnTo>
                  <a:lnTo>
                    <a:pt x="234101" y="16011"/>
                  </a:lnTo>
                  <a:lnTo>
                    <a:pt x="243116" y="8773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33" name="Freeform: Shape 566"/>
            <p:cNvSpPr/>
            <p:nvPr/>
          </p:nvSpPr>
          <p:spPr>
            <a:xfrm>
              <a:off x="8759520" y="1992960"/>
              <a:ext cx="1076760" cy="335520"/>
            </a:xfrm>
            <a:custGeom>
              <a:avLst/>
              <a:gdLst>
                <a:gd name="textAreaLeft" fmla="*/ 0 w 1076760"/>
                <a:gd name="textAreaRight" fmla="*/ 1077480 w 1076760"/>
                <a:gd name="textAreaTop" fmla="*/ 0 h 335520"/>
                <a:gd name="textAreaBottom" fmla="*/ 336240 h 335520"/>
              </a:gdLst>
              <a:ahLst/>
              <a:rect l="textAreaLeft" t="textAreaTop" r="textAreaRight" b="textAreaBottom"/>
              <a:pathLst>
                <a:path w="1077579" h="336335">
                  <a:moveTo>
                    <a:pt x="1075294" y="336082"/>
                  </a:moveTo>
                  <a:lnTo>
                    <a:pt x="1074532" y="336082"/>
                  </a:lnTo>
                  <a:cubicBezTo>
                    <a:pt x="1074228" y="335930"/>
                    <a:pt x="1073999" y="335650"/>
                    <a:pt x="1073898" y="335320"/>
                  </a:cubicBezTo>
                  <a:lnTo>
                    <a:pt x="1073898" y="335320"/>
                  </a:lnTo>
                  <a:cubicBezTo>
                    <a:pt x="1073910" y="335028"/>
                    <a:pt x="1073910" y="334723"/>
                    <a:pt x="1073898" y="334431"/>
                  </a:cubicBezTo>
                  <a:cubicBezTo>
                    <a:pt x="1073898" y="334431"/>
                    <a:pt x="1073898" y="333796"/>
                    <a:pt x="1073898" y="333416"/>
                  </a:cubicBezTo>
                  <a:lnTo>
                    <a:pt x="1073898" y="324909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077580" y="336336"/>
                  </a:lnTo>
                  <a:lnTo>
                    <a:pt x="1077580" y="336336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34" name="Freeform: Shape 567"/>
            <p:cNvSpPr/>
            <p:nvPr/>
          </p:nvSpPr>
          <p:spPr>
            <a:xfrm>
              <a:off x="5832360" y="1284840"/>
              <a:ext cx="2871360" cy="449280"/>
            </a:xfrm>
            <a:custGeom>
              <a:avLst/>
              <a:gdLst>
                <a:gd name="textAreaLeft" fmla="*/ 0 w 2871360"/>
                <a:gd name="textAreaRight" fmla="*/ 2872080 w 2871360"/>
                <a:gd name="textAreaTop" fmla="*/ 0 h 449280"/>
                <a:gd name="textAreaBottom" fmla="*/ 450000 h 449280"/>
              </a:gdLst>
              <a:ahLst/>
              <a:rect l="textAreaLeft" t="textAreaTop" r="textAreaRight" b="textAreaBottom"/>
              <a:pathLst>
                <a:path w="2872148" h="449844">
                  <a:moveTo>
                    <a:pt x="2872149" y="441464"/>
                  </a:moveTo>
                  <a:lnTo>
                    <a:pt x="6983" y="0"/>
                  </a:lnTo>
                  <a:lnTo>
                    <a:pt x="6983" y="4698"/>
                  </a:lnTo>
                  <a:cubicBezTo>
                    <a:pt x="6844" y="7567"/>
                    <a:pt x="4406" y="9789"/>
                    <a:pt x="1536" y="9650"/>
                  </a:cubicBezTo>
                  <a:cubicBezTo>
                    <a:pt x="1536" y="9650"/>
                    <a:pt x="1524" y="9650"/>
                    <a:pt x="1524" y="9650"/>
                  </a:cubicBezTo>
                  <a:lnTo>
                    <a:pt x="0" y="9650"/>
                  </a:lnTo>
                  <a:lnTo>
                    <a:pt x="1270" y="9650"/>
                  </a:lnTo>
                  <a:lnTo>
                    <a:pt x="2861864" y="449844"/>
                  </a:lnTo>
                  <a:lnTo>
                    <a:pt x="2870245" y="443115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35" name="Freeform: Shape 568"/>
            <p:cNvSpPr/>
            <p:nvPr/>
          </p:nvSpPr>
          <p:spPr>
            <a:xfrm>
              <a:off x="9832320" y="2121480"/>
              <a:ext cx="10080" cy="203040"/>
            </a:xfrm>
            <a:custGeom>
              <a:avLst/>
              <a:gdLst>
                <a:gd name="textAreaLeft" fmla="*/ 0 w 10080"/>
                <a:gd name="textAreaRight" fmla="*/ 10800 w 10080"/>
                <a:gd name="textAreaTop" fmla="*/ 0 h 203040"/>
                <a:gd name="textAreaBottom" fmla="*/ 203760 h 203040"/>
              </a:gdLst>
              <a:ahLst/>
              <a:rect l="textAreaLeft" t="textAreaTop" r="textAreaRight" b="textAreaBottom"/>
              <a:pathLst>
                <a:path w="10633" h="203781">
                  <a:moveTo>
                    <a:pt x="3777" y="1143"/>
                  </a:moveTo>
                  <a:lnTo>
                    <a:pt x="3777" y="1143"/>
                  </a:lnTo>
                  <a:lnTo>
                    <a:pt x="95" y="0"/>
                  </a:lnTo>
                  <a:lnTo>
                    <a:pt x="95" y="203782"/>
                  </a:lnTo>
                  <a:cubicBezTo>
                    <a:pt x="-32" y="203236"/>
                    <a:pt x="-32" y="202678"/>
                    <a:pt x="95" y="202132"/>
                  </a:cubicBezTo>
                  <a:cubicBezTo>
                    <a:pt x="1111" y="199427"/>
                    <a:pt x="4057" y="197980"/>
                    <a:pt x="6824" y="198830"/>
                  </a:cubicBezTo>
                  <a:lnTo>
                    <a:pt x="10634" y="199973"/>
                  </a:lnTo>
                  <a:lnTo>
                    <a:pt x="10634" y="3174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36" name="Freeform: Shape 569"/>
            <p:cNvSpPr/>
            <p:nvPr/>
          </p:nvSpPr>
          <p:spPr>
            <a:xfrm>
              <a:off x="8661240" y="1762560"/>
              <a:ext cx="360" cy="360"/>
            </a:xfrm>
            <a:custGeom>
              <a:avLst/>
              <a:gdLst>
                <a:gd name="textAreaLeft" fmla="*/ 0 w 360"/>
                <a:gd name="textAreaRight" fmla="*/ 1440 w 360"/>
                <a:gd name="textAreaTop" fmla="*/ 0 h 360"/>
                <a:gd name="textAreaBottom" fmla="*/ 1440 h 360"/>
              </a:gdLst>
              <a:ahLst/>
              <a:rect l="textAreaLeft" t="textAreaTop" r="textAreaRight" b="textAreaBottom"/>
              <a:pathLst>
                <a:path w="114" h="635">
                  <a:moveTo>
                    <a:pt x="67" y="0"/>
                  </a:moveTo>
                  <a:lnTo>
                    <a:pt x="67" y="0"/>
                  </a:lnTo>
                  <a:cubicBezTo>
                    <a:pt x="130" y="203"/>
                    <a:pt x="130" y="432"/>
                    <a:pt x="67" y="635"/>
                  </a:cubicBezTo>
                  <a:lnTo>
                    <a:pt x="67" y="635"/>
                  </a:lnTo>
                  <a:cubicBezTo>
                    <a:pt x="-22" y="432"/>
                    <a:pt x="-22" y="203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37" name="Freeform: Shape 570"/>
            <p:cNvSpPr/>
            <p:nvPr/>
          </p:nvSpPr>
          <p:spPr>
            <a:xfrm>
              <a:off x="8672400" y="1763640"/>
              <a:ext cx="1163880" cy="358560"/>
            </a:xfrm>
            <a:custGeom>
              <a:avLst/>
              <a:gdLst>
                <a:gd name="textAreaLeft" fmla="*/ 0 w 1163880"/>
                <a:gd name="textAreaRight" fmla="*/ 1164600 w 1163880"/>
                <a:gd name="textAreaTop" fmla="*/ 0 h 358560"/>
                <a:gd name="textAreaBottom" fmla="*/ 359280 h 358560"/>
              </a:gdLst>
              <a:ahLst/>
              <a:rect l="textAreaLeft" t="textAreaTop" r="textAreaRight" b="textAreaBottom"/>
              <a:pathLst>
                <a:path w="1164679" h="359443">
                  <a:moveTo>
                    <a:pt x="1163409" y="358936"/>
                  </a:moveTo>
                  <a:lnTo>
                    <a:pt x="1163409" y="358936"/>
                  </a:lnTo>
                  <a:lnTo>
                    <a:pt x="1162521" y="358936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7285"/>
                  </a:lnTo>
                  <a:cubicBezTo>
                    <a:pt x="1161454" y="356993"/>
                    <a:pt x="1161454" y="356688"/>
                    <a:pt x="1161505" y="356397"/>
                  </a:cubicBezTo>
                  <a:cubicBezTo>
                    <a:pt x="1161442" y="356104"/>
                    <a:pt x="1161442" y="355800"/>
                    <a:pt x="1161505" y="355508"/>
                  </a:cubicBezTo>
                  <a:lnTo>
                    <a:pt x="1161505" y="354492"/>
                  </a:lnTo>
                  <a:cubicBezTo>
                    <a:pt x="1161505" y="354492"/>
                    <a:pt x="1161505" y="354492"/>
                    <a:pt x="1161505" y="353857"/>
                  </a:cubicBezTo>
                  <a:lnTo>
                    <a:pt x="1161505" y="353857"/>
                  </a:lnTo>
                  <a:lnTo>
                    <a:pt x="1161505" y="353095"/>
                  </a:lnTo>
                  <a:lnTo>
                    <a:pt x="1162267" y="352206"/>
                  </a:lnTo>
                  <a:cubicBezTo>
                    <a:pt x="1162267" y="352206"/>
                    <a:pt x="1162267" y="352206"/>
                    <a:pt x="1162267" y="352206"/>
                  </a:cubicBezTo>
                  <a:lnTo>
                    <a:pt x="1164680" y="350302"/>
                  </a:lnTo>
                  <a:lnTo>
                    <a:pt x="5078" y="0"/>
                  </a:lnTo>
                  <a:lnTo>
                    <a:pt x="0" y="4063"/>
                  </a:lnTo>
                  <a:lnTo>
                    <a:pt x="0" y="8761"/>
                  </a:lnTo>
                  <a:lnTo>
                    <a:pt x="1160489" y="359444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38" name="Freeform: Shape 571"/>
            <p:cNvSpPr/>
            <p:nvPr/>
          </p:nvSpPr>
          <p:spPr>
            <a:xfrm>
              <a:off x="9834480" y="1653480"/>
              <a:ext cx="569160" cy="461160"/>
            </a:xfrm>
            <a:custGeom>
              <a:avLst/>
              <a:gdLst>
                <a:gd name="textAreaLeft" fmla="*/ 0 w 569160"/>
                <a:gd name="textAreaRight" fmla="*/ 569880 w 569160"/>
                <a:gd name="textAreaTop" fmla="*/ 0 h 461160"/>
                <a:gd name="textAreaBottom" fmla="*/ 461880 h 461160"/>
              </a:gdLst>
              <a:ahLst/>
              <a:rect l="textAreaLeft" t="textAreaTop" r="textAreaRight" b="textAreaBottom"/>
              <a:pathLst>
                <a:path w="569960" h="461779">
                  <a:moveTo>
                    <a:pt x="566914" y="8634"/>
                  </a:moveTo>
                  <a:cubicBezTo>
                    <a:pt x="564273" y="7910"/>
                    <a:pt x="562723" y="5193"/>
                    <a:pt x="563447" y="2552"/>
                  </a:cubicBezTo>
                  <a:cubicBezTo>
                    <a:pt x="563460" y="2501"/>
                    <a:pt x="563473" y="2463"/>
                    <a:pt x="563485" y="2412"/>
                  </a:cubicBezTo>
                  <a:cubicBezTo>
                    <a:pt x="563904" y="1422"/>
                    <a:pt x="564615" y="584"/>
                    <a:pt x="565517" y="0"/>
                  </a:cubicBezTo>
                  <a:lnTo>
                    <a:pt x="565517" y="0"/>
                  </a:lnTo>
                  <a:lnTo>
                    <a:pt x="558533" y="5586"/>
                  </a:lnTo>
                  <a:lnTo>
                    <a:pt x="2412" y="458478"/>
                  </a:lnTo>
                  <a:lnTo>
                    <a:pt x="0" y="460382"/>
                  </a:lnTo>
                  <a:cubicBezTo>
                    <a:pt x="0" y="460382"/>
                    <a:pt x="0" y="460382"/>
                    <a:pt x="0" y="460382"/>
                  </a:cubicBezTo>
                  <a:cubicBezTo>
                    <a:pt x="1499" y="459075"/>
                    <a:pt x="3542" y="458605"/>
                    <a:pt x="5460" y="459113"/>
                  </a:cubicBezTo>
                  <a:lnTo>
                    <a:pt x="14347" y="461779"/>
                  </a:lnTo>
                  <a:lnTo>
                    <a:pt x="569961" y="9523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39" name="Freeform: Shape 572"/>
            <p:cNvSpPr/>
            <p:nvPr/>
          </p:nvSpPr>
          <p:spPr>
            <a:xfrm>
              <a:off x="9833760" y="2121480"/>
              <a:ext cx="11880" cy="11880"/>
            </a:xfrm>
            <a:custGeom>
              <a:avLst/>
              <a:gdLst>
                <a:gd name="textAreaLeft" fmla="*/ 0 w 11880"/>
                <a:gd name="textAreaRight" fmla="*/ 12600 w 11880"/>
                <a:gd name="textAreaTop" fmla="*/ 0 h 11880"/>
                <a:gd name="textAreaBottom" fmla="*/ 12600 h 11880"/>
              </a:gdLst>
              <a:ahLst/>
              <a:rect l="textAreaLeft" t="textAreaTop" r="textAreaRight" b="textAreaBottom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40" name="Freeform: Shape 573"/>
            <p:cNvSpPr/>
            <p:nvPr/>
          </p:nvSpPr>
          <p:spPr>
            <a:xfrm>
              <a:off x="5828760" y="1080720"/>
              <a:ext cx="11880" cy="11880"/>
            </a:xfrm>
            <a:custGeom>
              <a:avLst/>
              <a:gdLst>
                <a:gd name="textAreaLeft" fmla="*/ 0 w 11880"/>
                <a:gd name="textAreaRight" fmla="*/ 12600 w 11880"/>
                <a:gd name="textAreaTop" fmla="*/ 0 h 11880"/>
                <a:gd name="textAreaBottom" fmla="*/ 12600 h 11880"/>
              </a:gdLst>
              <a:ahLst/>
              <a:rect l="textAreaLeft" t="textAreaTop" r="textAreaRight" b="textAreaBottom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41" name="Freeform: Shape 574"/>
            <p:cNvSpPr/>
            <p:nvPr/>
          </p:nvSpPr>
          <p:spPr>
            <a:xfrm>
              <a:off x="5839200" y="1078200"/>
              <a:ext cx="3081600" cy="482040"/>
            </a:xfrm>
            <a:custGeom>
              <a:avLst/>
              <a:gdLst>
                <a:gd name="textAreaLeft" fmla="*/ 0 w 3081600"/>
                <a:gd name="textAreaRight" fmla="*/ 3082320 w 3081600"/>
                <a:gd name="textAreaTop" fmla="*/ 0 h 482040"/>
                <a:gd name="textAreaBottom" fmla="*/ 482760 h 482040"/>
              </a:gdLst>
              <a:ahLst/>
              <a:rect l="textAreaLeft" t="textAreaTop" r="textAreaRight" b="textAreaBottom"/>
              <a:pathLst>
                <a:path w="3082407" h="482728">
                  <a:moveTo>
                    <a:pt x="0" y="9649"/>
                  </a:moveTo>
                  <a:lnTo>
                    <a:pt x="3068949" y="482729"/>
                  </a:lnTo>
                  <a:lnTo>
                    <a:pt x="3077330" y="475999"/>
                  </a:lnTo>
                  <a:cubicBezTo>
                    <a:pt x="3078739" y="474806"/>
                    <a:pt x="3080656" y="474425"/>
                    <a:pt x="3082408" y="474984"/>
                  </a:cubicBezTo>
                  <a:lnTo>
                    <a:pt x="3081773" y="474984"/>
                  </a:lnTo>
                  <a:lnTo>
                    <a:pt x="2285" y="0"/>
                  </a:lnTo>
                  <a:lnTo>
                    <a:pt x="0" y="4825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42" name="Freeform: Shape 575"/>
            <p:cNvSpPr/>
            <p:nvPr/>
          </p:nvSpPr>
          <p:spPr>
            <a:xfrm>
              <a:off x="8925480" y="1558800"/>
              <a:ext cx="11880" cy="11880"/>
            </a:xfrm>
            <a:custGeom>
              <a:avLst/>
              <a:gdLst>
                <a:gd name="textAreaLeft" fmla="*/ 0 w 11880"/>
                <a:gd name="textAreaRight" fmla="*/ 12600 w 11880"/>
                <a:gd name="textAreaTop" fmla="*/ 0 h 11880"/>
                <a:gd name="textAreaBottom" fmla="*/ 12600 h 11880"/>
              </a:gdLst>
              <a:ahLst/>
              <a:rect l="textAreaLeft" t="textAreaTop" r="textAreaRight" b="textAreaBottom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43" name="Freeform: Shape 576"/>
            <p:cNvSpPr/>
            <p:nvPr/>
          </p:nvSpPr>
          <p:spPr>
            <a:xfrm>
              <a:off x="11524680" y="1185480"/>
              <a:ext cx="11880" cy="11880"/>
            </a:xfrm>
            <a:custGeom>
              <a:avLst/>
              <a:gdLst>
                <a:gd name="textAreaLeft" fmla="*/ 0 w 11880"/>
                <a:gd name="textAreaRight" fmla="*/ 12600 w 11880"/>
                <a:gd name="textAreaTop" fmla="*/ 0 h 11880"/>
                <a:gd name="textAreaBottom" fmla="*/ 12600 h 11880"/>
              </a:gdLst>
              <a:ahLst/>
              <a:rect l="textAreaLeft" t="textAreaTop" r="textAreaRight" b="textAreaBottom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44" name="Freeform: Shape 577"/>
            <p:cNvSpPr/>
            <p:nvPr/>
          </p:nvSpPr>
          <p:spPr>
            <a:xfrm>
              <a:off x="11454840" y="1184760"/>
              <a:ext cx="62280" cy="63360"/>
            </a:xfrm>
            <a:custGeom>
              <a:avLst/>
              <a:gdLst>
                <a:gd name="textAreaLeft" fmla="*/ 0 w 62280"/>
                <a:gd name="textAreaRight" fmla="*/ 63000 w 62280"/>
                <a:gd name="textAreaTop" fmla="*/ 0 h 63360"/>
                <a:gd name="textAreaBottom" fmla="*/ 64080 h 63360"/>
              </a:gdLst>
              <a:ahLst/>
              <a:rect l="textAreaLeft" t="textAreaTop" r="textAreaRight" b="textAreaBottom"/>
              <a:pathLst>
                <a:path w="62849" h="64245">
                  <a:moveTo>
                    <a:pt x="62849" y="0"/>
                  </a:moveTo>
                  <a:lnTo>
                    <a:pt x="62215" y="0"/>
                  </a:lnTo>
                  <a:lnTo>
                    <a:pt x="1524" y="49644"/>
                  </a:lnTo>
                  <a:lnTo>
                    <a:pt x="1524" y="60563"/>
                  </a:lnTo>
                  <a:cubicBezTo>
                    <a:pt x="1524" y="60563"/>
                    <a:pt x="1524" y="60563"/>
                    <a:pt x="1524" y="61325"/>
                  </a:cubicBezTo>
                  <a:cubicBezTo>
                    <a:pt x="1524" y="62087"/>
                    <a:pt x="1524" y="61960"/>
                    <a:pt x="1524" y="62214"/>
                  </a:cubicBezTo>
                  <a:lnTo>
                    <a:pt x="1524" y="62214"/>
                  </a:lnTo>
                  <a:cubicBezTo>
                    <a:pt x="1181" y="63001"/>
                    <a:pt x="660" y="63687"/>
                    <a:pt x="0" y="64245"/>
                  </a:cubicBezTo>
                  <a:lnTo>
                    <a:pt x="0" y="64245"/>
                  </a:lnTo>
                  <a:lnTo>
                    <a:pt x="60691" y="14601"/>
                  </a:lnTo>
                  <a:lnTo>
                    <a:pt x="60691" y="3682"/>
                  </a:lnTo>
                  <a:cubicBezTo>
                    <a:pt x="60805" y="2184"/>
                    <a:pt x="61592" y="825"/>
                    <a:pt x="62849" y="0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080" bIns="1908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45" name="Freeform: Shape 578"/>
            <p:cNvSpPr/>
            <p:nvPr/>
          </p:nvSpPr>
          <p:spPr>
            <a:xfrm>
              <a:off x="11456280" y="1246320"/>
              <a:ext cx="11880" cy="720"/>
            </a:xfrm>
            <a:custGeom>
              <a:avLst/>
              <a:gdLst>
                <a:gd name="textAreaLeft" fmla="*/ 0 w 11880"/>
                <a:gd name="textAreaRight" fmla="*/ 12600 w 11880"/>
                <a:gd name="textAreaTop" fmla="*/ 0 h 720"/>
                <a:gd name="textAreaBottom" fmla="*/ 1440 h 720"/>
              </a:gdLst>
              <a:ahLst/>
              <a:rect l="textAreaLeft" t="textAreaTop" r="textAreaRight" b="textAreaBottom"/>
              <a:pathLst>
                <a:path w="12696" h="1289">
                  <a:moveTo>
                    <a:pt x="0" y="1163"/>
                  </a:moveTo>
                  <a:cubicBezTo>
                    <a:pt x="0" y="1163"/>
                    <a:pt x="0" y="1163"/>
                    <a:pt x="0" y="274"/>
                  </a:cubicBezTo>
                  <a:cubicBezTo>
                    <a:pt x="0" y="-614"/>
                    <a:pt x="0" y="909"/>
                    <a:pt x="0" y="1290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46" name="Freeform: Shape 579"/>
            <p:cNvSpPr/>
            <p:nvPr/>
          </p:nvSpPr>
          <p:spPr>
            <a:xfrm>
              <a:off x="11314440" y="1198800"/>
              <a:ext cx="136080" cy="50760"/>
            </a:xfrm>
            <a:custGeom>
              <a:avLst/>
              <a:gdLst>
                <a:gd name="textAreaLeft" fmla="*/ 0 w 136080"/>
                <a:gd name="textAreaRight" fmla="*/ 136800 w 136080"/>
                <a:gd name="textAreaTop" fmla="*/ 0 h 50760"/>
                <a:gd name="textAreaBottom" fmla="*/ 51480 h 50760"/>
              </a:gdLst>
              <a:ahLst/>
              <a:rect l="textAreaLeft" t="textAreaTop" r="textAreaRight" b="textAreaBottom"/>
              <a:pathLst>
                <a:path w="136745" h="51431">
                  <a:moveTo>
                    <a:pt x="131286" y="46978"/>
                  </a:moveTo>
                  <a:lnTo>
                    <a:pt x="131286" y="39995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34967" y="51422"/>
                  </a:lnTo>
                  <a:lnTo>
                    <a:pt x="136745" y="51422"/>
                  </a:lnTo>
                  <a:cubicBezTo>
                    <a:pt x="134054" y="51587"/>
                    <a:pt x="131679" y="49657"/>
                    <a:pt x="131286" y="46978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480" bIns="648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47" name="Freeform: Shape 580"/>
            <p:cNvSpPr/>
            <p:nvPr/>
          </p:nvSpPr>
          <p:spPr>
            <a:xfrm>
              <a:off x="11445840" y="1144080"/>
              <a:ext cx="9720" cy="105840"/>
            </a:xfrm>
            <a:custGeom>
              <a:avLst/>
              <a:gdLst>
                <a:gd name="textAreaLeft" fmla="*/ 0 w 9720"/>
                <a:gd name="textAreaRight" fmla="*/ 10440 w 9720"/>
                <a:gd name="textAreaTop" fmla="*/ 0 h 105840"/>
                <a:gd name="textAreaBottom" fmla="*/ 106560 h 105840"/>
              </a:gdLst>
              <a:ahLst/>
              <a:rect l="textAreaLeft" t="textAreaTop" r="textAreaRight" b="textAreaBottom"/>
              <a:pathLst>
                <a:path w="10537" h="106404">
                  <a:moveTo>
                    <a:pt x="10538" y="102335"/>
                  </a:moveTo>
                  <a:cubicBezTo>
                    <a:pt x="10538" y="102335"/>
                    <a:pt x="10538" y="102335"/>
                    <a:pt x="10538" y="101573"/>
                  </a:cubicBez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1" y="2133"/>
                    <a:pt x="6653" y="2527"/>
                    <a:pt x="5460" y="2539"/>
                  </a:cubicBezTo>
                  <a:cubicBezTo>
                    <a:pt x="4875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6" y="106398"/>
                  </a:cubicBezTo>
                  <a:cubicBezTo>
                    <a:pt x="5446" y="106398"/>
                    <a:pt x="5460" y="106398"/>
                    <a:pt x="5460" y="106398"/>
                  </a:cubicBezTo>
                  <a:cubicBezTo>
                    <a:pt x="6437" y="106347"/>
                    <a:pt x="7389" y="106081"/>
                    <a:pt x="8252" y="105636"/>
                  </a:cubicBezTo>
                  <a:lnTo>
                    <a:pt x="8252" y="105636"/>
                  </a:lnTo>
                  <a:lnTo>
                    <a:pt x="8252" y="105636"/>
                  </a:lnTo>
                  <a:cubicBezTo>
                    <a:pt x="8900" y="105078"/>
                    <a:pt x="9433" y="104392"/>
                    <a:pt x="9776" y="103605"/>
                  </a:cubicBezTo>
                  <a:cubicBezTo>
                    <a:pt x="9776" y="103605"/>
                    <a:pt x="10411" y="102716"/>
                    <a:pt x="10538" y="102335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48" name="Freeform: Shape 581"/>
            <p:cNvSpPr/>
            <p:nvPr/>
          </p:nvSpPr>
          <p:spPr>
            <a:xfrm>
              <a:off x="11314440" y="1095480"/>
              <a:ext cx="135720" cy="50760"/>
            </a:xfrm>
            <a:custGeom>
              <a:avLst/>
              <a:gdLst>
                <a:gd name="textAreaLeft" fmla="*/ 0 w 135720"/>
                <a:gd name="textAreaRight" fmla="*/ 136440 w 135720"/>
                <a:gd name="textAreaTop" fmla="*/ 0 h 50760"/>
                <a:gd name="textAreaBottom" fmla="*/ 51480 h 50760"/>
              </a:gdLst>
              <a:ahLst/>
              <a:rect l="textAreaLeft" t="textAreaTop" r="textAreaRight" b="textAreaBottom"/>
              <a:pathLst>
                <a:path w="136617" h="51516">
                  <a:moveTo>
                    <a:pt x="133063" y="43169"/>
                  </a:moveTo>
                  <a:lnTo>
                    <a:pt x="135476" y="41264"/>
                  </a:lnTo>
                  <a:lnTo>
                    <a:pt x="0" y="0"/>
                  </a:lnTo>
                  <a:lnTo>
                    <a:pt x="0" y="10411"/>
                  </a:lnTo>
                  <a:lnTo>
                    <a:pt x="131158" y="50406"/>
                  </a:lnTo>
                  <a:lnTo>
                    <a:pt x="134840" y="51422"/>
                  </a:lnTo>
                  <a:cubicBezTo>
                    <a:pt x="135425" y="51549"/>
                    <a:pt x="136034" y="51549"/>
                    <a:pt x="136618" y="51422"/>
                  </a:cubicBezTo>
                  <a:cubicBezTo>
                    <a:pt x="135094" y="51485"/>
                    <a:pt x="133609" y="50876"/>
                    <a:pt x="132555" y="49771"/>
                  </a:cubicBezTo>
                  <a:cubicBezTo>
                    <a:pt x="130866" y="47892"/>
                    <a:pt x="131019" y="45010"/>
                    <a:pt x="132885" y="43321"/>
                  </a:cubicBezTo>
                  <a:cubicBezTo>
                    <a:pt x="132949" y="43270"/>
                    <a:pt x="133000" y="43219"/>
                    <a:pt x="133063" y="43169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480" bIns="648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49" name="Freeform: Shape 582"/>
            <p:cNvSpPr/>
            <p:nvPr/>
          </p:nvSpPr>
          <p:spPr>
            <a:xfrm>
              <a:off x="11451240" y="1145880"/>
              <a:ext cx="2520" cy="360"/>
            </a:xfrm>
            <a:custGeom>
              <a:avLst/>
              <a:gdLst>
                <a:gd name="textAreaLeft" fmla="*/ 0 w 2520"/>
                <a:gd name="textAreaRight" fmla="*/ 3240 w 2520"/>
                <a:gd name="textAreaTop" fmla="*/ 0 h 360"/>
                <a:gd name="textAreaBottom" fmla="*/ 1080 h 360"/>
              </a:gdLst>
              <a:ahLst/>
              <a:rect l="textAreaLeft" t="textAreaTop" r="textAreaRight" b="textAreaBottom"/>
              <a:pathLst>
                <a:path w="3301" h="1142">
                  <a:moveTo>
                    <a:pt x="3301" y="0"/>
                  </a:moveTo>
                  <a:cubicBezTo>
                    <a:pt x="2361" y="736"/>
                    <a:pt x="1193" y="1130"/>
                    <a:pt x="0" y="1143"/>
                  </a:cubicBezTo>
                  <a:cubicBezTo>
                    <a:pt x="1193" y="1130"/>
                    <a:pt x="2361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920" bIns="-4392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50" name="Freeform: Shape 583"/>
            <p:cNvSpPr/>
            <p:nvPr/>
          </p:nvSpPr>
          <p:spPr>
            <a:xfrm>
              <a:off x="11824560" y="837000"/>
              <a:ext cx="360" cy="360"/>
            </a:xfrm>
            <a:custGeom>
              <a:avLst/>
              <a:gdLst>
                <a:gd name="textAreaLeft" fmla="*/ 0 w 360"/>
                <a:gd name="textAreaRight" fmla="*/ 1440 w 360"/>
                <a:gd name="textAreaTop" fmla="*/ 0 h 360"/>
                <a:gd name="textAreaBottom" fmla="*/ 1440 h 360"/>
              </a:gdLst>
              <a:ahLst/>
              <a:rect l="textAreaLeft" t="textAreaTop" r="textAreaRight" b="textAreaBottom"/>
              <a:pathLst>
                <a:path w="761" h="112">
                  <a:moveTo>
                    <a:pt x="762" y="113"/>
                  </a:moveTo>
                  <a:cubicBezTo>
                    <a:pt x="762" y="113"/>
                    <a:pt x="762" y="113"/>
                    <a:pt x="0" y="113"/>
                  </a:cubicBezTo>
                  <a:lnTo>
                    <a:pt x="0" y="113"/>
                  </a:lnTo>
                  <a:cubicBezTo>
                    <a:pt x="0" y="113"/>
                    <a:pt x="635" y="-141"/>
                    <a:pt x="762" y="113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51" name="Freeform: Shape 584"/>
            <p:cNvSpPr/>
            <p:nvPr/>
          </p:nvSpPr>
          <p:spPr>
            <a:xfrm>
              <a:off x="11826360" y="838080"/>
              <a:ext cx="11880" cy="360"/>
            </a:xfrm>
            <a:custGeom>
              <a:avLst/>
              <a:gdLst>
                <a:gd name="textAreaLeft" fmla="*/ 0 w 11880"/>
                <a:gd name="textAreaRight" fmla="*/ 12600 w 11880"/>
                <a:gd name="textAreaTop" fmla="*/ 0 h 360"/>
                <a:gd name="textAreaBottom" fmla="*/ 1440 h 360"/>
              </a:gdLst>
              <a:ahLst/>
              <a:rect l="textAreaLeft" t="textAreaTop" r="textAreaRight" b="textAreaBottom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52" name="Freeform: Shape 585"/>
            <p:cNvSpPr/>
            <p:nvPr/>
          </p:nvSpPr>
          <p:spPr>
            <a:xfrm>
              <a:off x="11827080" y="839880"/>
              <a:ext cx="360" cy="360"/>
            </a:xfrm>
            <a:custGeom>
              <a:avLst/>
              <a:gdLst>
                <a:gd name="textAreaLeft" fmla="*/ 0 w 360"/>
                <a:gd name="textAreaRight" fmla="*/ 1440 w 360"/>
                <a:gd name="textAreaTop" fmla="*/ 0 h 360"/>
                <a:gd name="textAreaBottom" fmla="*/ 1440 h 360"/>
              </a:gdLst>
              <a:ahLst/>
              <a:rect l="textAreaLeft" t="textAreaTop" r="textAreaRight" b="textAreaBottom"/>
              <a:pathLst>
                <a:path w="38" h="761">
                  <a:moveTo>
                    <a:pt x="0" y="762"/>
                  </a:moveTo>
                  <a:cubicBezTo>
                    <a:pt x="51" y="508"/>
                    <a:pt x="51" y="254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53" name="Freeform: Shape 586"/>
            <p:cNvSpPr/>
            <p:nvPr/>
          </p:nvSpPr>
          <p:spPr>
            <a:xfrm>
              <a:off x="11607480" y="772560"/>
              <a:ext cx="214200" cy="68400"/>
            </a:xfrm>
            <a:custGeom>
              <a:avLst/>
              <a:gdLst>
                <a:gd name="textAreaLeft" fmla="*/ 0 w 214200"/>
                <a:gd name="textAreaRight" fmla="*/ 214920 w 214200"/>
                <a:gd name="textAreaTop" fmla="*/ 0 h 68400"/>
                <a:gd name="textAreaBottom" fmla="*/ 69120 h 68400"/>
              </a:gdLst>
              <a:ahLst/>
              <a:rect l="textAreaLeft" t="textAreaTop" r="textAreaRight" b="textAreaBottom"/>
              <a:pathLst>
                <a:path w="214955" h="69070">
                  <a:moveTo>
                    <a:pt x="5331" y="0"/>
                  </a:moveTo>
                  <a:lnTo>
                    <a:pt x="4315" y="0"/>
                  </a:lnTo>
                  <a:lnTo>
                    <a:pt x="3299" y="0"/>
                  </a:lnTo>
                  <a:lnTo>
                    <a:pt x="2410" y="0"/>
                  </a:lnTo>
                  <a:cubicBezTo>
                    <a:pt x="1408" y="508"/>
                    <a:pt x="646" y="1371"/>
                    <a:pt x="252" y="2412"/>
                  </a:cubicBezTo>
                  <a:cubicBezTo>
                    <a:pt x="-586" y="4876"/>
                    <a:pt x="734" y="7542"/>
                    <a:pt x="3198" y="8367"/>
                  </a:cubicBezTo>
                  <a:cubicBezTo>
                    <a:pt x="3350" y="8431"/>
                    <a:pt x="3515" y="8469"/>
                    <a:pt x="3680" y="8507"/>
                  </a:cubicBezTo>
                  <a:lnTo>
                    <a:pt x="6728" y="9396"/>
                  </a:lnTo>
                  <a:lnTo>
                    <a:pt x="203782" y="69070"/>
                  </a:lnTo>
                  <a:lnTo>
                    <a:pt x="210765" y="63484"/>
                  </a:lnTo>
                  <a:lnTo>
                    <a:pt x="210765" y="63484"/>
                  </a:lnTo>
                  <a:lnTo>
                    <a:pt x="211781" y="63484"/>
                  </a:lnTo>
                  <a:lnTo>
                    <a:pt x="212924" y="63484"/>
                  </a:lnTo>
                  <a:lnTo>
                    <a:pt x="213939" y="63484"/>
                  </a:lnTo>
                  <a:lnTo>
                    <a:pt x="214955" y="63484"/>
                  </a:lnTo>
                  <a:lnTo>
                    <a:pt x="214955" y="63484"/>
                  </a:lnTo>
                  <a:lnTo>
                    <a:pt x="5965" y="0"/>
                  </a:lnTo>
                  <a:lnTo>
                    <a:pt x="4188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120" bIns="2412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54" name="Freeform: Shape 587"/>
            <p:cNvSpPr/>
            <p:nvPr/>
          </p:nvSpPr>
          <p:spPr>
            <a:xfrm>
              <a:off x="11823120" y="836280"/>
              <a:ext cx="360" cy="11880"/>
            </a:xfrm>
            <a:custGeom>
              <a:avLst/>
              <a:gdLst>
                <a:gd name="textAreaLeft" fmla="*/ 0 w 360"/>
                <a:gd name="textAreaRight" fmla="*/ 1080 w 360"/>
                <a:gd name="textAreaTop" fmla="*/ 0 h 11880"/>
                <a:gd name="textAreaBottom" fmla="*/ 12600 h 11880"/>
              </a:gdLst>
              <a:ahLst/>
              <a:rect l="textAreaLeft" t="textAreaTop" r="textAreaRight" b="textAreaBottom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55" name="Freeform: Shape 588"/>
            <p:cNvSpPr/>
            <p:nvPr/>
          </p:nvSpPr>
          <p:spPr>
            <a:xfrm>
              <a:off x="11821680" y="835920"/>
              <a:ext cx="11880" cy="11880"/>
            </a:xfrm>
            <a:custGeom>
              <a:avLst/>
              <a:gdLst>
                <a:gd name="textAreaLeft" fmla="*/ 0 w 11880"/>
                <a:gd name="textAreaRight" fmla="*/ 12600 w 11880"/>
                <a:gd name="textAreaTop" fmla="*/ 0 h 11880"/>
                <a:gd name="textAreaBottom" fmla="*/ 12600 h 11880"/>
              </a:gdLst>
              <a:ahLst/>
              <a:rect l="textAreaLeft" t="textAreaTop" r="textAreaRight" b="textAreaBottom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56" name="Freeform: Shape 589"/>
            <p:cNvSpPr/>
            <p:nvPr/>
          </p:nvSpPr>
          <p:spPr>
            <a:xfrm>
              <a:off x="11816280" y="840600"/>
              <a:ext cx="10080" cy="56520"/>
            </a:xfrm>
            <a:custGeom>
              <a:avLst/>
              <a:gdLst>
                <a:gd name="textAreaLeft" fmla="*/ 0 w 10080"/>
                <a:gd name="textAreaRight" fmla="*/ 10800 w 10080"/>
                <a:gd name="textAreaTop" fmla="*/ 0 h 56520"/>
                <a:gd name="textAreaBottom" fmla="*/ 57240 h 56520"/>
              </a:gdLst>
              <a:ahLst/>
              <a:rect l="textAreaLeft" t="textAreaTop" r="textAreaRight" b="textAreaBottom"/>
              <a:pathLst>
                <a:path w="10796" h="57135">
                  <a:moveTo>
                    <a:pt x="9014" y="3809"/>
                  </a:moveTo>
                  <a:lnTo>
                    <a:pt x="0" y="11046"/>
                  </a:lnTo>
                  <a:lnTo>
                    <a:pt x="0" y="57135"/>
                  </a:lnTo>
                  <a:lnTo>
                    <a:pt x="1524" y="55739"/>
                  </a:lnTo>
                  <a:lnTo>
                    <a:pt x="1524" y="55739"/>
                  </a:lnTo>
                  <a:lnTo>
                    <a:pt x="10792" y="47613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56" y="1486"/>
                    <a:pt x="10195" y="2908"/>
                    <a:pt x="9014" y="3809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240" bIns="1224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57" name="Freeform: Shape 590"/>
            <p:cNvSpPr/>
            <p:nvPr/>
          </p:nvSpPr>
          <p:spPr>
            <a:xfrm>
              <a:off x="11825640" y="837360"/>
              <a:ext cx="11880" cy="11880"/>
            </a:xfrm>
            <a:custGeom>
              <a:avLst/>
              <a:gdLst>
                <a:gd name="textAreaLeft" fmla="*/ 0 w 11880"/>
                <a:gd name="textAreaRight" fmla="*/ 12600 w 11880"/>
                <a:gd name="textAreaTop" fmla="*/ 0 h 11880"/>
                <a:gd name="textAreaBottom" fmla="*/ 12600 h 11880"/>
              </a:gdLst>
              <a:ahLst/>
              <a:rect l="textAreaLeft" t="textAreaTop" r="textAreaRight" b="textAreaBottom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58" name="Freeform: Shape 591"/>
            <p:cNvSpPr/>
            <p:nvPr/>
          </p:nvSpPr>
          <p:spPr>
            <a:xfrm>
              <a:off x="11826360" y="838440"/>
              <a:ext cx="11880" cy="360"/>
            </a:xfrm>
            <a:custGeom>
              <a:avLst/>
              <a:gdLst>
                <a:gd name="textAreaLeft" fmla="*/ 0 w 11880"/>
                <a:gd name="textAreaRight" fmla="*/ 12600 w 11880"/>
                <a:gd name="textAreaTop" fmla="*/ 0 h 360"/>
                <a:gd name="textAreaBottom" fmla="*/ 1440 h 360"/>
              </a:gdLst>
              <a:ahLst/>
              <a:rect l="textAreaLeft" t="textAreaTop" r="textAreaRight" b="textAreaBottom"/>
              <a:pathLst>
                <a:path w="12696" h="634">
                  <a:moveTo>
                    <a:pt x="0" y="635"/>
                  </a:moveTo>
                  <a:lnTo>
                    <a:pt x="0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59" name="Freeform: Shape 592"/>
            <p:cNvSpPr/>
            <p:nvPr/>
          </p:nvSpPr>
          <p:spPr>
            <a:xfrm>
              <a:off x="11445840" y="835920"/>
              <a:ext cx="380520" cy="311040"/>
            </a:xfrm>
            <a:custGeom>
              <a:avLst/>
              <a:gdLst>
                <a:gd name="textAreaLeft" fmla="*/ 0 w 380520"/>
                <a:gd name="textAreaRight" fmla="*/ 381240 w 380520"/>
                <a:gd name="textAreaTop" fmla="*/ 0 h 311040"/>
                <a:gd name="textAreaBottom" fmla="*/ 311760 h 311040"/>
              </a:gdLst>
              <a:ahLst/>
              <a:rect l="textAreaLeft" t="textAreaTop" r="textAreaRight" b="textAreaBottom"/>
              <a:pathLst>
                <a:path w="381368" h="311835">
                  <a:moveTo>
                    <a:pt x="376102" y="0"/>
                  </a:moveTo>
                  <a:lnTo>
                    <a:pt x="375086" y="0"/>
                  </a:lnTo>
                  <a:lnTo>
                    <a:pt x="373943" y="0"/>
                  </a:lnTo>
                  <a:lnTo>
                    <a:pt x="372928" y="0"/>
                  </a:lnTo>
                  <a:lnTo>
                    <a:pt x="372928" y="0"/>
                  </a:lnTo>
                  <a:lnTo>
                    <a:pt x="365944" y="5587"/>
                  </a:lnTo>
                  <a:lnTo>
                    <a:pt x="3958" y="301420"/>
                  </a:lnTo>
                  <a:lnTo>
                    <a:pt x="1546" y="303324"/>
                  </a:lnTo>
                  <a:cubicBezTo>
                    <a:pt x="-347" y="305000"/>
                    <a:pt x="-524" y="307883"/>
                    <a:pt x="1139" y="309774"/>
                  </a:cubicBezTo>
                  <a:cubicBezTo>
                    <a:pt x="1266" y="309914"/>
                    <a:pt x="1405" y="310054"/>
                    <a:pt x="1546" y="310181"/>
                  </a:cubicBezTo>
                  <a:cubicBezTo>
                    <a:pt x="2599" y="311285"/>
                    <a:pt x="4084" y="311895"/>
                    <a:pt x="5608" y="311831"/>
                  </a:cubicBezTo>
                  <a:cubicBezTo>
                    <a:pt x="6802" y="311818"/>
                    <a:pt x="7970" y="311425"/>
                    <a:pt x="8909" y="310688"/>
                  </a:cubicBezTo>
                  <a:lnTo>
                    <a:pt x="8909" y="310688"/>
                  </a:lnTo>
                  <a:lnTo>
                    <a:pt x="10687" y="309292"/>
                  </a:lnTo>
                  <a:lnTo>
                    <a:pt x="370642" y="16506"/>
                  </a:lnTo>
                  <a:lnTo>
                    <a:pt x="379657" y="9269"/>
                  </a:lnTo>
                  <a:cubicBezTo>
                    <a:pt x="380952" y="8240"/>
                    <a:pt x="381574" y="6590"/>
                    <a:pt x="381307" y="4952"/>
                  </a:cubicBezTo>
                  <a:lnTo>
                    <a:pt x="381307" y="4952"/>
                  </a:lnTo>
                  <a:cubicBezTo>
                    <a:pt x="381371" y="4698"/>
                    <a:pt x="381371" y="4444"/>
                    <a:pt x="381307" y="4190"/>
                  </a:cubicBez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0419" y="3301"/>
                  </a:lnTo>
                  <a:lnTo>
                    <a:pt x="380419" y="3301"/>
                  </a:lnTo>
                  <a:lnTo>
                    <a:pt x="379784" y="3301"/>
                  </a:lnTo>
                  <a:lnTo>
                    <a:pt x="378768" y="3301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60" name="Freeform: Shape 593"/>
            <p:cNvSpPr/>
            <p:nvPr/>
          </p:nvSpPr>
          <p:spPr>
            <a:xfrm>
              <a:off x="11196720" y="1591920"/>
              <a:ext cx="115200" cy="88920"/>
            </a:xfrm>
            <a:custGeom>
              <a:avLst/>
              <a:gdLst>
                <a:gd name="textAreaLeft" fmla="*/ 0 w 115200"/>
                <a:gd name="textAreaRight" fmla="*/ 115920 w 115200"/>
                <a:gd name="textAreaTop" fmla="*/ 0 h 88920"/>
                <a:gd name="textAreaBottom" fmla="*/ 89640 h 88920"/>
              </a:gdLst>
              <a:ahLst/>
              <a:rect l="textAreaLeft" t="textAreaTop" r="textAreaRight" b="textAreaBottom"/>
              <a:pathLst>
                <a:path w="116049" h="89765">
                  <a:moveTo>
                    <a:pt x="107034" y="2285"/>
                  </a:moveTo>
                  <a:lnTo>
                    <a:pt x="107034" y="0"/>
                  </a:lnTo>
                  <a:lnTo>
                    <a:pt x="0" y="87099"/>
                  </a:lnTo>
                  <a:lnTo>
                    <a:pt x="2793" y="87734"/>
                  </a:lnTo>
                  <a:lnTo>
                    <a:pt x="2793" y="87734"/>
                  </a:lnTo>
                  <a:lnTo>
                    <a:pt x="12950" y="89766"/>
                  </a:lnTo>
                  <a:lnTo>
                    <a:pt x="116049" y="5840"/>
                  </a:lnTo>
                  <a:lnTo>
                    <a:pt x="116049" y="5840"/>
                  </a:lnTo>
                  <a:cubicBezTo>
                    <a:pt x="114995" y="6653"/>
                    <a:pt x="113700" y="7097"/>
                    <a:pt x="112367" y="7110"/>
                  </a:cubicBezTo>
                  <a:cubicBezTo>
                    <a:pt x="109586" y="7186"/>
                    <a:pt x="107237" y="5066"/>
                    <a:pt x="107034" y="2285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4640" bIns="4464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61" name="Freeform: Shape 594"/>
            <p:cNvSpPr/>
            <p:nvPr/>
          </p:nvSpPr>
          <p:spPr>
            <a:xfrm>
              <a:off x="11050200" y="1181880"/>
              <a:ext cx="10080" cy="468000"/>
            </a:xfrm>
            <a:custGeom>
              <a:avLst/>
              <a:gdLst>
                <a:gd name="textAreaLeft" fmla="*/ 0 w 10080"/>
                <a:gd name="textAreaRight" fmla="*/ 10800 w 10080"/>
                <a:gd name="textAreaTop" fmla="*/ 0 h 468000"/>
                <a:gd name="textAreaBottom" fmla="*/ 468720 h 468000"/>
              </a:gdLst>
              <a:ahLst/>
              <a:rect l="textAreaLeft" t="textAreaTop" r="textAreaRight" b="textAreaBottom"/>
              <a:pathLst>
                <a:path w="10665" h="468889">
                  <a:moveTo>
                    <a:pt x="8761" y="1524"/>
                  </a:moveTo>
                  <a:lnTo>
                    <a:pt x="7237" y="2412"/>
                  </a:lnTo>
                  <a:lnTo>
                    <a:pt x="5460" y="2412"/>
                  </a:lnTo>
                  <a:cubicBezTo>
                    <a:pt x="4876" y="2539"/>
                    <a:pt x="4266" y="2539"/>
                    <a:pt x="3683" y="2412"/>
                  </a:cubicBezTo>
                  <a:lnTo>
                    <a:pt x="0" y="1270"/>
                  </a:lnTo>
                  <a:lnTo>
                    <a:pt x="0" y="466604"/>
                  </a:lnTo>
                  <a:lnTo>
                    <a:pt x="6603" y="468001"/>
                  </a:lnTo>
                  <a:lnTo>
                    <a:pt x="6603" y="468001"/>
                  </a:lnTo>
                  <a:lnTo>
                    <a:pt x="10666" y="468889"/>
                  </a:lnTo>
                  <a:lnTo>
                    <a:pt x="10666" y="0"/>
                  </a:lnTo>
                  <a:lnTo>
                    <a:pt x="8888" y="1397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62" name="Freeform: Shape 595"/>
            <p:cNvSpPr/>
            <p:nvPr/>
          </p:nvSpPr>
          <p:spPr>
            <a:xfrm>
              <a:off x="10633320" y="1047960"/>
              <a:ext cx="421560" cy="135000"/>
            </a:xfrm>
            <a:custGeom>
              <a:avLst/>
              <a:gdLst>
                <a:gd name="textAreaLeft" fmla="*/ 0 w 421560"/>
                <a:gd name="textAreaRight" fmla="*/ 422280 w 421560"/>
                <a:gd name="textAreaTop" fmla="*/ 0 h 135000"/>
                <a:gd name="textAreaBottom" fmla="*/ 135720 h 135000"/>
              </a:gdLst>
              <a:ahLst/>
              <a:rect l="textAreaLeft" t="textAreaTop" r="textAreaRight" b="textAreaBottom"/>
              <a:pathLst>
                <a:path w="422100" h="135562">
                  <a:moveTo>
                    <a:pt x="5517" y="248"/>
                  </a:moveTo>
                  <a:cubicBezTo>
                    <a:pt x="3625" y="-324"/>
                    <a:pt x="1568" y="108"/>
                    <a:pt x="57" y="1390"/>
                  </a:cubicBezTo>
                  <a:lnTo>
                    <a:pt x="57" y="2279"/>
                  </a:lnTo>
                  <a:lnTo>
                    <a:pt x="57" y="3168"/>
                  </a:lnTo>
                  <a:lnTo>
                    <a:pt x="57" y="3930"/>
                  </a:lnTo>
                  <a:cubicBezTo>
                    <a:pt x="7" y="4260"/>
                    <a:pt x="7" y="4615"/>
                    <a:pt x="57" y="4945"/>
                  </a:cubicBezTo>
                  <a:cubicBezTo>
                    <a:pt x="-19" y="5238"/>
                    <a:pt x="-19" y="5542"/>
                    <a:pt x="57" y="5834"/>
                  </a:cubicBezTo>
                  <a:cubicBezTo>
                    <a:pt x="7" y="6164"/>
                    <a:pt x="7" y="6520"/>
                    <a:pt x="57" y="6850"/>
                  </a:cubicBezTo>
                  <a:lnTo>
                    <a:pt x="57" y="7612"/>
                  </a:lnTo>
                  <a:lnTo>
                    <a:pt x="57" y="8374"/>
                  </a:lnTo>
                  <a:lnTo>
                    <a:pt x="1073" y="9008"/>
                  </a:lnTo>
                  <a:lnTo>
                    <a:pt x="1962" y="9008"/>
                  </a:lnTo>
                  <a:lnTo>
                    <a:pt x="1962" y="9008"/>
                  </a:lnTo>
                  <a:lnTo>
                    <a:pt x="9072" y="11167"/>
                  </a:lnTo>
                  <a:lnTo>
                    <a:pt x="416640" y="134325"/>
                  </a:lnTo>
                  <a:lnTo>
                    <a:pt x="420322" y="135468"/>
                  </a:lnTo>
                  <a:cubicBezTo>
                    <a:pt x="420906" y="135595"/>
                    <a:pt x="421516" y="135595"/>
                    <a:pt x="422100" y="135468"/>
                  </a:cubicBezTo>
                  <a:cubicBezTo>
                    <a:pt x="420576" y="135493"/>
                    <a:pt x="419103" y="134896"/>
                    <a:pt x="418037" y="133817"/>
                  </a:cubicBezTo>
                  <a:cubicBezTo>
                    <a:pt x="416145" y="132141"/>
                    <a:pt x="415967" y="129259"/>
                    <a:pt x="417630" y="127367"/>
                  </a:cubicBezTo>
                  <a:cubicBezTo>
                    <a:pt x="417757" y="127228"/>
                    <a:pt x="417897" y="127088"/>
                    <a:pt x="418037" y="126961"/>
                  </a:cubicBezTo>
                  <a:lnTo>
                    <a:pt x="420322" y="125056"/>
                  </a:lnTo>
                  <a:lnTo>
                    <a:pt x="14024" y="2152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63" name="Freeform: Shape 596"/>
            <p:cNvSpPr/>
            <p:nvPr/>
          </p:nvSpPr>
          <p:spPr>
            <a:xfrm>
              <a:off x="11313720" y="970560"/>
              <a:ext cx="11880" cy="360"/>
            </a:xfrm>
            <a:custGeom>
              <a:avLst/>
              <a:gdLst>
                <a:gd name="textAreaLeft" fmla="*/ 0 w 11880"/>
                <a:gd name="textAreaRight" fmla="*/ 12600 w 11880"/>
                <a:gd name="textAreaTop" fmla="*/ 0 h 360"/>
                <a:gd name="textAreaBottom" fmla="*/ 1440 h 360"/>
              </a:gdLst>
              <a:ahLst/>
              <a:rect l="textAreaLeft" t="textAreaTop" r="textAreaRight" b="textAreaBottom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64" name="Freeform: Shape 597"/>
            <p:cNvSpPr/>
            <p:nvPr/>
          </p:nvSpPr>
          <p:spPr>
            <a:xfrm>
              <a:off x="11311920" y="969840"/>
              <a:ext cx="360" cy="11880"/>
            </a:xfrm>
            <a:custGeom>
              <a:avLst/>
              <a:gdLst>
                <a:gd name="textAreaLeft" fmla="*/ 0 w 360"/>
                <a:gd name="textAreaRight" fmla="*/ 1440 w 360"/>
                <a:gd name="textAreaTop" fmla="*/ 0 h 11880"/>
                <a:gd name="textAreaBottom" fmla="*/ 12600 h 11880"/>
              </a:gdLst>
              <a:ahLst/>
              <a:rect l="textAreaLeft" t="textAreaTop" r="textAreaRight" b="textAreaBottom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65" name="Freeform: Shape 598"/>
            <p:cNvSpPr/>
            <p:nvPr/>
          </p:nvSpPr>
          <p:spPr>
            <a:xfrm>
              <a:off x="11314440" y="972360"/>
              <a:ext cx="11880" cy="360"/>
            </a:xfrm>
            <a:custGeom>
              <a:avLst/>
              <a:gdLst>
                <a:gd name="textAreaLeft" fmla="*/ 0 w 11880"/>
                <a:gd name="textAreaRight" fmla="*/ 12600 w 11880"/>
                <a:gd name="textAreaTop" fmla="*/ 0 h 360"/>
                <a:gd name="textAreaBottom" fmla="*/ 1440 h 360"/>
              </a:gdLst>
              <a:ahLst/>
              <a:rect l="textAreaLeft" t="textAreaTop" r="textAreaRight" b="textAreaBottom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66" name="Freeform: Shape 599"/>
            <p:cNvSpPr/>
            <p:nvPr/>
          </p:nvSpPr>
          <p:spPr>
            <a:xfrm>
              <a:off x="10889280" y="843120"/>
              <a:ext cx="419760" cy="131760"/>
            </a:xfrm>
            <a:custGeom>
              <a:avLst/>
              <a:gdLst>
                <a:gd name="textAreaLeft" fmla="*/ 0 w 419760"/>
                <a:gd name="textAreaRight" fmla="*/ 420480 w 419760"/>
                <a:gd name="textAreaTop" fmla="*/ 0 h 131760"/>
                <a:gd name="textAreaBottom" fmla="*/ 132480 h 131760"/>
              </a:gdLst>
              <a:ahLst/>
              <a:rect l="textAreaLeft" t="textAreaTop" r="textAreaRight" b="textAreaBottom"/>
              <a:pathLst>
                <a:path w="420391" h="132553">
                  <a:moveTo>
                    <a:pt x="6729" y="5459"/>
                  </a:moveTo>
                  <a:cubicBezTo>
                    <a:pt x="5929" y="7555"/>
                    <a:pt x="3898" y="8926"/>
                    <a:pt x="1651" y="8888"/>
                  </a:cubicBezTo>
                  <a:lnTo>
                    <a:pt x="0" y="8888"/>
                  </a:lnTo>
                  <a:lnTo>
                    <a:pt x="2920" y="9777"/>
                  </a:lnTo>
                  <a:lnTo>
                    <a:pt x="409218" y="132554"/>
                  </a:lnTo>
                  <a:lnTo>
                    <a:pt x="416074" y="126967"/>
                  </a:lnTo>
                  <a:lnTo>
                    <a:pt x="416074" y="126967"/>
                  </a:lnTo>
                  <a:lnTo>
                    <a:pt x="417217" y="126967"/>
                  </a:lnTo>
                  <a:lnTo>
                    <a:pt x="418233" y="126967"/>
                  </a:lnTo>
                  <a:lnTo>
                    <a:pt x="419249" y="126967"/>
                  </a:lnTo>
                  <a:lnTo>
                    <a:pt x="420392" y="126967"/>
                  </a:lnTo>
                  <a:lnTo>
                    <a:pt x="420392" y="126967"/>
                  </a:lnTo>
                  <a:lnTo>
                    <a:pt x="2540" y="0"/>
                  </a:lnTo>
                  <a:cubicBezTo>
                    <a:pt x="5180" y="330"/>
                    <a:pt x="7059" y="2730"/>
                    <a:pt x="6742" y="5371"/>
                  </a:cubicBezTo>
                  <a:cubicBezTo>
                    <a:pt x="6742" y="5409"/>
                    <a:pt x="6729" y="5434"/>
                    <a:pt x="6729" y="5459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67" name="Freeform: Shape 600"/>
            <p:cNvSpPr/>
            <p:nvPr/>
          </p:nvSpPr>
          <p:spPr>
            <a:xfrm>
              <a:off x="11050920" y="969480"/>
              <a:ext cx="254160" cy="214200"/>
            </a:xfrm>
            <a:custGeom>
              <a:avLst/>
              <a:gdLst>
                <a:gd name="textAreaLeft" fmla="*/ 0 w 254160"/>
                <a:gd name="textAreaRight" fmla="*/ 254880 w 254160"/>
                <a:gd name="textAreaTop" fmla="*/ 0 h 214200"/>
                <a:gd name="textAreaBottom" fmla="*/ 214920 h 214200"/>
              </a:gdLst>
              <a:ahLst/>
              <a:rect l="textAreaLeft" t="textAreaTop" r="textAreaRight" b="textAreaBottom"/>
              <a:pathLst>
                <a:path w="254846" h="214828">
                  <a:moveTo>
                    <a:pt x="254847" y="0"/>
                  </a:moveTo>
                  <a:lnTo>
                    <a:pt x="254847" y="0"/>
                  </a:lnTo>
                  <a:lnTo>
                    <a:pt x="247991" y="5587"/>
                  </a:lnTo>
                  <a:lnTo>
                    <a:pt x="3830" y="204417"/>
                  </a:lnTo>
                  <a:lnTo>
                    <a:pt x="1545" y="206321"/>
                  </a:lnTo>
                  <a:cubicBezTo>
                    <a:pt x="-347" y="207997"/>
                    <a:pt x="-524" y="210880"/>
                    <a:pt x="1139" y="212771"/>
                  </a:cubicBezTo>
                  <a:cubicBezTo>
                    <a:pt x="1266" y="212911"/>
                    <a:pt x="1406" y="213051"/>
                    <a:pt x="1545" y="213178"/>
                  </a:cubicBezTo>
                  <a:cubicBezTo>
                    <a:pt x="2611" y="214257"/>
                    <a:pt x="4085" y="214854"/>
                    <a:pt x="5608" y="214828"/>
                  </a:cubicBezTo>
                  <a:lnTo>
                    <a:pt x="7386" y="214828"/>
                  </a:lnTo>
                  <a:lnTo>
                    <a:pt x="8909" y="213940"/>
                  </a:lnTo>
                  <a:lnTo>
                    <a:pt x="8909" y="213940"/>
                  </a:lnTo>
                  <a:lnTo>
                    <a:pt x="10687" y="212543"/>
                  </a:lnTo>
                  <a:lnTo>
                    <a:pt x="252562" y="15490"/>
                  </a:lnTo>
                  <a:lnTo>
                    <a:pt x="252562" y="4571"/>
                  </a:lnTo>
                  <a:cubicBezTo>
                    <a:pt x="252384" y="2730"/>
                    <a:pt x="253272" y="965"/>
                    <a:pt x="254847" y="0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68" name="Freeform: Shape 601"/>
            <p:cNvSpPr/>
            <p:nvPr/>
          </p:nvSpPr>
          <p:spPr>
            <a:xfrm>
              <a:off x="11314440" y="971280"/>
              <a:ext cx="360" cy="360"/>
            </a:xfrm>
            <a:custGeom>
              <a:avLst/>
              <a:gdLst>
                <a:gd name="textAreaLeft" fmla="*/ 0 w 360"/>
                <a:gd name="textAreaRight" fmla="*/ 1440 w 360"/>
                <a:gd name="textAreaTop" fmla="*/ 0 h 360"/>
                <a:gd name="textAreaBottom" fmla="*/ 1080 h 360"/>
              </a:gdLst>
              <a:ahLst/>
              <a:rect l="textAreaLeft" t="textAreaTop" r="textAreaRight" b="textAreaBottom"/>
              <a:pathLst>
                <a:path w="57" h="1015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77" y="330"/>
                    <a:pt x="77" y="686"/>
                    <a:pt x="0" y="1016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920" bIns="-4392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69" name="Freeform: Shape 602"/>
            <p:cNvSpPr/>
            <p:nvPr/>
          </p:nvSpPr>
          <p:spPr>
            <a:xfrm>
              <a:off x="11311200" y="969480"/>
              <a:ext cx="360" cy="11880"/>
            </a:xfrm>
            <a:custGeom>
              <a:avLst/>
              <a:gdLst>
                <a:gd name="textAreaLeft" fmla="*/ 0 w 360"/>
                <a:gd name="textAreaRight" fmla="*/ 1440 w 360"/>
                <a:gd name="textAreaTop" fmla="*/ 0 h 11880"/>
                <a:gd name="textAreaBottom" fmla="*/ 12600 h 11880"/>
              </a:gdLst>
              <a:ahLst/>
              <a:rect l="textAreaLeft" t="textAreaTop" r="textAreaRight" b="textAreaBottom"/>
              <a:pathLst>
                <a:path w="761" h="12696">
                  <a:moveTo>
                    <a:pt x="762" y="0"/>
                  </a:moveTo>
                  <a:cubicBezTo>
                    <a:pt x="762" y="0"/>
                    <a:pt x="762" y="0"/>
                    <a:pt x="0" y="0"/>
                  </a:cubicBez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70" name="Freeform: Shape 603"/>
            <p:cNvSpPr/>
            <p:nvPr/>
          </p:nvSpPr>
          <p:spPr>
            <a:xfrm>
              <a:off x="11313360" y="970560"/>
              <a:ext cx="11880" cy="360"/>
            </a:xfrm>
            <a:custGeom>
              <a:avLst/>
              <a:gdLst>
                <a:gd name="textAreaLeft" fmla="*/ 0 w 11880"/>
                <a:gd name="textAreaRight" fmla="*/ 12600 w 11880"/>
                <a:gd name="textAreaTop" fmla="*/ 0 h 360"/>
                <a:gd name="textAreaBottom" fmla="*/ 1440 h 360"/>
              </a:gdLst>
              <a:ahLst/>
              <a:rect l="textAreaLeft" t="textAreaTop" r="textAreaRight" b="textAreaBottom"/>
              <a:pathLst>
                <a:path w="12696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71" name="Freeform: Shape 604"/>
            <p:cNvSpPr/>
            <p:nvPr/>
          </p:nvSpPr>
          <p:spPr>
            <a:xfrm>
              <a:off x="12075480" y="495000"/>
              <a:ext cx="114480" cy="41760"/>
            </a:xfrm>
            <a:custGeom>
              <a:avLst/>
              <a:gdLst>
                <a:gd name="textAreaLeft" fmla="*/ 0 w 114480"/>
                <a:gd name="textAreaRight" fmla="*/ 115200 w 114480"/>
                <a:gd name="textAreaTop" fmla="*/ 0 h 41760"/>
                <a:gd name="textAreaBottom" fmla="*/ 42480 h 41760"/>
              </a:gdLst>
              <a:ahLst/>
              <a:rect l="textAreaLeft" t="textAreaTop" r="textAreaRight" b="textAreaBottom"/>
              <a:pathLst>
                <a:path w="115128" h="42392">
                  <a:moveTo>
                    <a:pt x="6951" y="239"/>
                  </a:moveTo>
                  <a:cubicBezTo>
                    <a:pt x="4196" y="-586"/>
                    <a:pt x="1251" y="785"/>
                    <a:pt x="95" y="3413"/>
                  </a:cubicBezTo>
                  <a:cubicBezTo>
                    <a:pt x="-32" y="3959"/>
                    <a:pt x="-32" y="4518"/>
                    <a:pt x="95" y="5064"/>
                  </a:cubicBezTo>
                  <a:cubicBezTo>
                    <a:pt x="95" y="5064"/>
                    <a:pt x="95" y="5826"/>
                    <a:pt x="95" y="6080"/>
                  </a:cubicBezTo>
                  <a:cubicBezTo>
                    <a:pt x="95" y="6334"/>
                    <a:pt x="95" y="6715"/>
                    <a:pt x="95" y="6968"/>
                  </a:cubicBezTo>
                  <a:lnTo>
                    <a:pt x="730" y="7730"/>
                  </a:lnTo>
                  <a:lnTo>
                    <a:pt x="730" y="8492"/>
                  </a:lnTo>
                  <a:lnTo>
                    <a:pt x="1492" y="8492"/>
                  </a:lnTo>
                  <a:lnTo>
                    <a:pt x="2508" y="8492"/>
                  </a:lnTo>
                  <a:lnTo>
                    <a:pt x="2508" y="8492"/>
                  </a:lnTo>
                  <a:lnTo>
                    <a:pt x="115129" y="42392"/>
                  </a:lnTo>
                  <a:lnTo>
                    <a:pt x="115129" y="32108"/>
                  </a:lnTo>
                  <a:lnTo>
                    <a:pt x="9618" y="239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" bIns="-252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72" name="Freeform: Shape 605"/>
            <p:cNvSpPr/>
            <p:nvPr/>
          </p:nvSpPr>
          <p:spPr>
            <a:xfrm>
              <a:off x="12076200" y="81360"/>
              <a:ext cx="114480" cy="42120"/>
            </a:xfrm>
            <a:custGeom>
              <a:avLst/>
              <a:gdLst>
                <a:gd name="textAreaLeft" fmla="*/ 0 w 114480"/>
                <a:gd name="textAreaRight" fmla="*/ 115200 w 114480"/>
                <a:gd name="textAreaTop" fmla="*/ 0 h 42120"/>
                <a:gd name="textAreaBottom" fmla="*/ 42840 h 42120"/>
              </a:gdLst>
              <a:ahLst/>
              <a:rect l="textAreaLeft" t="textAreaTop" r="textAreaRight" b="textAreaBottom"/>
              <a:pathLst>
                <a:path w="115217" h="42813">
                  <a:moveTo>
                    <a:pt x="6151" y="279"/>
                  </a:moveTo>
                  <a:cubicBezTo>
                    <a:pt x="4260" y="-343"/>
                    <a:pt x="2177" y="89"/>
                    <a:pt x="692" y="1422"/>
                  </a:cubicBezTo>
                  <a:cubicBezTo>
                    <a:pt x="413" y="1663"/>
                    <a:pt x="196" y="1968"/>
                    <a:pt x="57" y="2311"/>
                  </a:cubicBezTo>
                  <a:cubicBezTo>
                    <a:pt x="19" y="2565"/>
                    <a:pt x="19" y="2819"/>
                    <a:pt x="57" y="3073"/>
                  </a:cubicBezTo>
                  <a:lnTo>
                    <a:pt x="57" y="3073"/>
                  </a:lnTo>
                  <a:lnTo>
                    <a:pt x="57" y="3708"/>
                  </a:lnTo>
                  <a:cubicBezTo>
                    <a:pt x="-7" y="4038"/>
                    <a:pt x="-7" y="4393"/>
                    <a:pt x="57" y="4723"/>
                  </a:cubicBezTo>
                  <a:cubicBezTo>
                    <a:pt x="-7" y="5015"/>
                    <a:pt x="-7" y="5320"/>
                    <a:pt x="57" y="5612"/>
                  </a:cubicBezTo>
                  <a:cubicBezTo>
                    <a:pt x="-19" y="5904"/>
                    <a:pt x="-19" y="6209"/>
                    <a:pt x="57" y="6501"/>
                  </a:cubicBezTo>
                  <a:cubicBezTo>
                    <a:pt x="31" y="6793"/>
                    <a:pt x="31" y="7098"/>
                    <a:pt x="57" y="7390"/>
                  </a:cubicBezTo>
                  <a:lnTo>
                    <a:pt x="692" y="8024"/>
                  </a:lnTo>
                  <a:cubicBezTo>
                    <a:pt x="971" y="8342"/>
                    <a:pt x="1314" y="8609"/>
                    <a:pt x="1708" y="8786"/>
                  </a:cubicBezTo>
                  <a:lnTo>
                    <a:pt x="2596" y="8786"/>
                  </a:lnTo>
                  <a:lnTo>
                    <a:pt x="2596" y="8786"/>
                  </a:lnTo>
                  <a:lnTo>
                    <a:pt x="9707" y="10945"/>
                  </a:lnTo>
                  <a:lnTo>
                    <a:pt x="115217" y="42814"/>
                  </a:lnTo>
                  <a:lnTo>
                    <a:pt x="115217" y="32529"/>
                  </a:lnTo>
                  <a:lnTo>
                    <a:pt x="14912" y="2184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" bIns="-216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73" name="Freeform: Shape 606"/>
            <p:cNvSpPr/>
            <p:nvPr/>
          </p:nvSpPr>
          <p:spPr>
            <a:xfrm>
              <a:off x="11518920" y="1371960"/>
              <a:ext cx="672120" cy="224280"/>
            </a:xfrm>
            <a:custGeom>
              <a:avLst/>
              <a:gdLst>
                <a:gd name="textAreaLeft" fmla="*/ 0 w 672120"/>
                <a:gd name="textAreaRight" fmla="*/ 672840 w 672120"/>
                <a:gd name="textAreaTop" fmla="*/ 0 h 224280"/>
                <a:gd name="textAreaBottom" fmla="*/ 225000 h 224280"/>
              </a:gdLst>
              <a:ahLst/>
              <a:rect l="textAreaLeft" t="textAreaTop" r="textAreaRight" b="textAreaBottom"/>
              <a:pathLst>
                <a:path w="672931" h="224858">
                  <a:moveTo>
                    <a:pt x="7364" y="3555"/>
                  </a:moveTo>
                  <a:cubicBezTo>
                    <a:pt x="7161" y="6386"/>
                    <a:pt x="4736" y="8519"/>
                    <a:pt x="1904" y="8380"/>
                  </a:cubicBezTo>
                  <a:lnTo>
                    <a:pt x="0" y="8380"/>
                  </a:lnTo>
                  <a:lnTo>
                    <a:pt x="0" y="8380"/>
                  </a:lnTo>
                  <a:lnTo>
                    <a:pt x="672932" y="224859"/>
                  </a:lnTo>
                  <a:lnTo>
                    <a:pt x="672932" y="214448"/>
                  </a:lnTo>
                  <a:lnTo>
                    <a:pt x="7364" y="0"/>
                  </a:lnTo>
                  <a:close/>
                </a:path>
              </a:pathLst>
            </a:custGeom>
            <a:solidFill>
              <a:schemeClr val="accent4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74" name="Freeform: Shape 607"/>
            <p:cNvSpPr/>
            <p:nvPr/>
          </p:nvSpPr>
          <p:spPr>
            <a:xfrm>
              <a:off x="11515680" y="1166760"/>
              <a:ext cx="360" cy="360"/>
            </a:xfrm>
            <a:custGeom>
              <a:avLst/>
              <a:gdLst>
                <a:gd name="textAreaLeft" fmla="*/ 0 w 360"/>
                <a:gd name="textAreaRight" fmla="*/ 1440 w 360"/>
                <a:gd name="textAreaTop" fmla="*/ 0 h 360"/>
                <a:gd name="textAreaBottom" fmla="*/ 1440 h 360"/>
              </a:gdLst>
              <a:ahLst/>
              <a:rect l="textAreaLeft" t="textAreaTop" r="textAreaRight" b="textAreaBottom"/>
              <a:pathLst>
                <a:path w="9" h="888">
                  <a:moveTo>
                    <a:pt x="0" y="127"/>
                  </a:moveTo>
                  <a:cubicBezTo>
                    <a:pt x="0" y="127"/>
                    <a:pt x="0" y="127"/>
                    <a:pt x="0" y="889"/>
                  </a:cubicBezTo>
                  <a:cubicBezTo>
                    <a:pt x="12" y="597"/>
                    <a:pt x="12" y="29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75" name="Freeform: Shape 608"/>
            <p:cNvSpPr/>
            <p:nvPr/>
          </p:nvSpPr>
          <p:spPr>
            <a:xfrm>
              <a:off x="11518920" y="1166040"/>
              <a:ext cx="672120" cy="222480"/>
            </a:xfrm>
            <a:custGeom>
              <a:avLst/>
              <a:gdLst>
                <a:gd name="textAreaLeft" fmla="*/ 0 w 672120"/>
                <a:gd name="textAreaRight" fmla="*/ 672840 w 672120"/>
                <a:gd name="textAreaTop" fmla="*/ 0 h 222480"/>
                <a:gd name="textAreaBottom" fmla="*/ 223200 h 222480"/>
              </a:gdLst>
              <a:ahLst/>
              <a:rect l="textAreaLeft" t="textAreaTop" r="textAreaRight" b="textAreaBottom"/>
              <a:pathLst>
                <a:path w="672677" h="223208">
                  <a:moveTo>
                    <a:pt x="5713" y="5967"/>
                  </a:moveTo>
                  <a:cubicBezTo>
                    <a:pt x="4647" y="6869"/>
                    <a:pt x="3301" y="7364"/>
                    <a:pt x="1904" y="7364"/>
                  </a:cubicBezTo>
                  <a:lnTo>
                    <a:pt x="0" y="7364"/>
                  </a:lnTo>
                  <a:lnTo>
                    <a:pt x="0" y="7364"/>
                  </a:lnTo>
                  <a:lnTo>
                    <a:pt x="1777" y="7364"/>
                  </a:lnTo>
                  <a:lnTo>
                    <a:pt x="672678" y="223208"/>
                  </a:lnTo>
                  <a:lnTo>
                    <a:pt x="672678" y="212797"/>
                  </a:lnTo>
                  <a:lnTo>
                    <a:pt x="12443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76" name="Freeform: Shape 609"/>
            <p:cNvSpPr/>
            <p:nvPr/>
          </p:nvSpPr>
          <p:spPr>
            <a:xfrm>
              <a:off x="12104280" y="643320"/>
              <a:ext cx="86760" cy="36000"/>
            </a:xfrm>
            <a:custGeom>
              <a:avLst/>
              <a:gdLst>
                <a:gd name="textAreaLeft" fmla="*/ 0 w 86760"/>
                <a:gd name="textAreaRight" fmla="*/ 87480 w 86760"/>
                <a:gd name="textAreaTop" fmla="*/ 0 h 36000"/>
                <a:gd name="textAreaBottom" fmla="*/ 36720 h 36000"/>
              </a:gdLst>
              <a:ahLst/>
              <a:rect l="textAreaLeft" t="textAreaTop" r="textAreaRight" b="textAreaBottom"/>
              <a:pathLst>
                <a:path w="87608" h="36566">
                  <a:moveTo>
                    <a:pt x="0" y="0"/>
                  </a:moveTo>
                  <a:cubicBezTo>
                    <a:pt x="1080" y="127"/>
                    <a:pt x="2095" y="571"/>
                    <a:pt x="2920" y="1270"/>
                  </a:cubicBezTo>
                  <a:cubicBezTo>
                    <a:pt x="4850" y="3009"/>
                    <a:pt x="5002" y="5980"/>
                    <a:pt x="3263" y="7910"/>
                  </a:cubicBezTo>
                  <a:cubicBezTo>
                    <a:pt x="3162" y="8024"/>
                    <a:pt x="3047" y="8139"/>
                    <a:pt x="2920" y="8253"/>
                  </a:cubicBezTo>
                  <a:lnTo>
                    <a:pt x="635" y="10284"/>
                  </a:lnTo>
                  <a:lnTo>
                    <a:pt x="87608" y="36567"/>
                  </a:lnTo>
                  <a:lnTo>
                    <a:pt x="87608" y="26282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77" name="Freeform: Shape 610"/>
            <p:cNvSpPr/>
            <p:nvPr/>
          </p:nvSpPr>
          <p:spPr>
            <a:xfrm>
              <a:off x="11997720" y="2095560"/>
              <a:ext cx="189000" cy="250560"/>
            </a:xfrm>
            <a:custGeom>
              <a:avLst/>
              <a:gdLst>
                <a:gd name="textAreaLeft" fmla="*/ 0 w 189000"/>
                <a:gd name="textAreaRight" fmla="*/ 189720 w 189000"/>
                <a:gd name="textAreaTop" fmla="*/ 0 h 250560"/>
                <a:gd name="textAreaBottom" fmla="*/ 251280 h 250560"/>
              </a:gdLst>
              <a:ahLst/>
              <a:rect l="textAreaLeft" t="textAreaTop" r="textAreaRight" b="textAreaBottom"/>
              <a:pathLst>
                <a:path w="189690" h="251267">
                  <a:moveTo>
                    <a:pt x="184231" y="6475"/>
                  </a:moveTo>
                  <a:cubicBezTo>
                    <a:pt x="181425" y="6615"/>
                    <a:pt x="179038" y="4457"/>
                    <a:pt x="178899" y="1663"/>
                  </a:cubicBezTo>
                  <a:cubicBezTo>
                    <a:pt x="178899" y="1613"/>
                    <a:pt x="178899" y="1575"/>
                    <a:pt x="178899" y="1524"/>
                  </a:cubicBezTo>
                  <a:lnTo>
                    <a:pt x="178899" y="0"/>
                  </a:lnTo>
                  <a:lnTo>
                    <a:pt x="0" y="233746"/>
                  </a:lnTo>
                  <a:lnTo>
                    <a:pt x="0" y="249363"/>
                  </a:lnTo>
                  <a:cubicBezTo>
                    <a:pt x="0" y="249363"/>
                    <a:pt x="0" y="249363"/>
                    <a:pt x="0" y="249363"/>
                  </a:cubicBezTo>
                  <a:cubicBezTo>
                    <a:pt x="0" y="249363"/>
                    <a:pt x="0" y="249998"/>
                    <a:pt x="0" y="250379"/>
                  </a:cubicBezTo>
                  <a:lnTo>
                    <a:pt x="0" y="251268"/>
                  </a:lnTo>
                  <a:lnTo>
                    <a:pt x="0" y="251268"/>
                  </a:lnTo>
                  <a:lnTo>
                    <a:pt x="189691" y="3809"/>
                  </a:lnTo>
                  <a:lnTo>
                    <a:pt x="189691" y="3809"/>
                  </a:lnTo>
                  <a:cubicBezTo>
                    <a:pt x="188599" y="5752"/>
                    <a:pt x="186427" y="6806"/>
                    <a:pt x="184231" y="6475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78" name="Freeform: Shape 611"/>
            <p:cNvSpPr/>
            <p:nvPr/>
          </p:nvSpPr>
          <p:spPr>
            <a:xfrm>
              <a:off x="12183480" y="1886400"/>
              <a:ext cx="360" cy="11880"/>
            </a:xfrm>
            <a:custGeom>
              <a:avLst/>
              <a:gdLst>
                <a:gd name="textAreaLeft" fmla="*/ 0 w 360"/>
                <a:gd name="textAreaRight" fmla="*/ 1080 w 360"/>
                <a:gd name="textAreaTop" fmla="*/ 0 h 11880"/>
                <a:gd name="textAreaBottom" fmla="*/ 12600 h 11880"/>
              </a:gdLst>
              <a:ahLst/>
              <a:rect l="textAreaLeft" t="textAreaTop" r="textAreaRight" b="textAreaBottom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79" name="Freeform: Shape 612"/>
            <p:cNvSpPr/>
            <p:nvPr/>
          </p:nvSpPr>
          <p:spPr>
            <a:xfrm>
              <a:off x="12176640" y="1890360"/>
              <a:ext cx="9720" cy="211320"/>
            </a:xfrm>
            <a:custGeom>
              <a:avLst/>
              <a:gdLst>
                <a:gd name="textAreaLeft" fmla="*/ 0 w 9720"/>
                <a:gd name="textAreaRight" fmla="*/ 10440 w 9720"/>
                <a:gd name="textAreaTop" fmla="*/ 0 h 211320"/>
                <a:gd name="textAreaBottom" fmla="*/ 212040 h 211320"/>
              </a:gdLst>
              <a:ahLst/>
              <a:rect l="textAreaLeft" t="textAreaTop" r="textAreaRight" b="textAreaBottom"/>
              <a:pathLst>
                <a:path w="10537" h="211909">
                  <a:moveTo>
                    <a:pt x="10538" y="1143"/>
                  </a:moveTo>
                  <a:lnTo>
                    <a:pt x="10538" y="1143"/>
                  </a:lnTo>
                  <a:cubicBezTo>
                    <a:pt x="10411" y="1739"/>
                    <a:pt x="10157" y="2311"/>
                    <a:pt x="9776" y="2793"/>
                  </a:cubicBezTo>
                  <a:lnTo>
                    <a:pt x="0" y="15490"/>
                  </a:lnTo>
                  <a:lnTo>
                    <a:pt x="0" y="206956"/>
                  </a:lnTo>
                  <a:cubicBezTo>
                    <a:pt x="63" y="209762"/>
                    <a:pt x="2399" y="211984"/>
                    <a:pt x="5193" y="211908"/>
                  </a:cubicBezTo>
                  <a:cubicBezTo>
                    <a:pt x="5243" y="211908"/>
                    <a:pt x="5281" y="211908"/>
                    <a:pt x="5332" y="211908"/>
                  </a:cubicBezTo>
                  <a:cubicBezTo>
                    <a:pt x="7237" y="211959"/>
                    <a:pt x="9027" y="210994"/>
                    <a:pt x="10030" y="209369"/>
                  </a:cubicBezTo>
                  <a:lnTo>
                    <a:pt x="10030" y="208480"/>
                  </a:lnTo>
                  <a:cubicBezTo>
                    <a:pt x="10081" y="208150"/>
                    <a:pt x="10081" y="207794"/>
                    <a:pt x="10030" y="207464"/>
                  </a:cubicBezTo>
                  <a:cubicBezTo>
                    <a:pt x="10030" y="207464"/>
                    <a:pt x="10030" y="207464"/>
                    <a:pt x="10030" y="207464"/>
                  </a:cubicBezTo>
                  <a:lnTo>
                    <a:pt x="10030" y="0"/>
                  </a:lnTo>
                  <a:cubicBezTo>
                    <a:pt x="10271" y="343"/>
                    <a:pt x="10436" y="736"/>
                    <a:pt x="10538" y="1143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80" name="Freeform: Shape 613"/>
            <p:cNvSpPr/>
            <p:nvPr/>
          </p:nvSpPr>
          <p:spPr>
            <a:xfrm>
              <a:off x="11986920" y="1888560"/>
              <a:ext cx="196200" cy="246960"/>
            </a:xfrm>
            <a:custGeom>
              <a:avLst/>
              <a:gdLst>
                <a:gd name="textAreaLeft" fmla="*/ 0 w 196200"/>
                <a:gd name="textAreaRight" fmla="*/ 196920 w 196200"/>
                <a:gd name="textAreaTop" fmla="*/ 0 h 246960"/>
                <a:gd name="textAreaBottom" fmla="*/ 247680 h 246960"/>
              </a:gdLst>
              <a:ahLst/>
              <a:rect l="textAreaLeft" t="textAreaTop" r="textAreaRight" b="textAreaBottom"/>
              <a:pathLst>
                <a:path w="197054" h="247712">
                  <a:moveTo>
                    <a:pt x="6856" y="244792"/>
                  </a:moveTo>
                  <a:lnTo>
                    <a:pt x="6856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cubicBezTo>
                    <a:pt x="7618" y="244792"/>
                    <a:pt x="7618" y="244792"/>
                    <a:pt x="7618" y="244792"/>
                  </a:cubicBezTo>
                  <a:cubicBezTo>
                    <a:pt x="7618" y="244792"/>
                    <a:pt x="7618" y="244792"/>
                    <a:pt x="7618" y="244792"/>
                  </a:cubicBezTo>
                  <a:cubicBezTo>
                    <a:pt x="7669" y="245046"/>
                    <a:pt x="7669" y="245300"/>
                    <a:pt x="7618" y="245554"/>
                  </a:cubicBezTo>
                  <a:lnTo>
                    <a:pt x="7618" y="247712"/>
                  </a:lnTo>
                  <a:lnTo>
                    <a:pt x="186516" y="14347"/>
                  </a:lnTo>
                  <a:lnTo>
                    <a:pt x="196292" y="1650"/>
                  </a:lnTo>
                  <a:cubicBezTo>
                    <a:pt x="196674" y="1168"/>
                    <a:pt x="196927" y="597"/>
                    <a:pt x="197054" y="0"/>
                  </a:cubicBezTo>
                  <a:cubicBezTo>
                    <a:pt x="196369" y="2298"/>
                    <a:pt x="194236" y="3847"/>
                    <a:pt x="191849" y="3809"/>
                  </a:cubicBezTo>
                  <a:lnTo>
                    <a:pt x="190706" y="3809"/>
                  </a:lnTo>
                  <a:lnTo>
                    <a:pt x="182834" y="2158"/>
                  </a:lnTo>
                  <a:lnTo>
                    <a:pt x="0" y="240602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81" name="Freeform: Shape 614"/>
            <p:cNvSpPr/>
            <p:nvPr/>
          </p:nvSpPr>
          <p:spPr>
            <a:xfrm>
              <a:off x="12184200" y="1886400"/>
              <a:ext cx="360" cy="360"/>
            </a:xfrm>
            <a:custGeom>
              <a:avLst/>
              <a:gdLst>
                <a:gd name="textAreaLeft" fmla="*/ 0 w 360"/>
                <a:gd name="textAreaRight" fmla="*/ 1440 w 360"/>
                <a:gd name="textAreaTop" fmla="*/ 0 h 360"/>
                <a:gd name="textAreaBottom" fmla="*/ 1440 h 360"/>
              </a:gdLst>
              <a:ahLst/>
              <a:rect l="textAreaLeft" t="textAreaTop" r="textAreaRight" b="textAreaBottom"/>
              <a:pathLst>
                <a:path w="888" h="38">
                  <a:moveTo>
                    <a:pt x="889" y="38"/>
                  </a:moveTo>
                  <a:lnTo>
                    <a:pt x="889" y="38"/>
                  </a:lnTo>
                  <a:lnTo>
                    <a:pt x="0" y="38"/>
                  </a:lnTo>
                  <a:cubicBezTo>
                    <a:pt x="292" y="-13"/>
                    <a:pt x="597" y="-13"/>
                    <a:pt x="889" y="38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82" name="Freeform: Shape 615"/>
            <p:cNvSpPr/>
            <p:nvPr/>
          </p:nvSpPr>
          <p:spPr>
            <a:xfrm>
              <a:off x="11994120" y="2133720"/>
              <a:ext cx="360" cy="11880"/>
            </a:xfrm>
            <a:custGeom>
              <a:avLst/>
              <a:gdLst>
                <a:gd name="textAreaLeft" fmla="*/ 0 w 360"/>
                <a:gd name="textAreaRight" fmla="*/ 1440 w 360"/>
                <a:gd name="textAreaTop" fmla="*/ 0 h 11880"/>
                <a:gd name="textAreaBottom" fmla="*/ 12600 h 11880"/>
              </a:gdLst>
              <a:ahLst/>
              <a:rect l="textAreaLeft" t="textAreaTop" r="textAreaRight" b="textAreaBottom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83" name="Freeform: Shape 616"/>
            <p:cNvSpPr/>
            <p:nvPr/>
          </p:nvSpPr>
          <p:spPr>
            <a:xfrm>
              <a:off x="11988000" y="2138040"/>
              <a:ext cx="10080" cy="206640"/>
            </a:xfrm>
            <a:custGeom>
              <a:avLst/>
              <a:gdLst>
                <a:gd name="textAreaLeft" fmla="*/ 0 w 10080"/>
                <a:gd name="textAreaRight" fmla="*/ 10800 w 10080"/>
                <a:gd name="textAreaTop" fmla="*/ 0 h 206640"/>
                <a:gd name="textAreaBottom" fmla="*/ 207360 h 206640"/>
              </a:gdLst>
              <a:ahLst/>
              <a:rect l="textAreaLeft" t="textAreaTop" r="textAreaRight" b="textAreaBottom"/>
              <a:pathLst>
                <a:path w="10804" h="207210">
                  <a:moveTo>
                    <a:pt x="9903" y="0"/>
                  </a:moveTo>
                  <a:lnTo>
                    <a:pt x="9903" y="0"/>
                  </a:lnTo>
                  <a:cubicBezTo>
                    <a:pt x="9903" y="0"/>
                    <a:pt x="9903" y="635"/>
                    <a:pt x="9903" y="1016"/>
                  </a:cubicBezTo>
                  <a:cubicBezTo>
                    <a:pt x="9903" y="1396"/>
                    <a:pt x="9903" y="1016"/>
                    <a:pt x="9903" y="1016"/>
                  </a:cubicBezTo>
                  <a:lnTo>
                    <a:pt x="9903" y="1016"/>
                  </a:lnTo>
                  <a:cubicBezTo>
                    <a:pt x="9903" y="1016"/>
                    <a:pt x="9903" y="1777"/>
                    <a:pt x="9903" y="2032"/>
                  </a:cubicBezTo>
                  <a:lnTo>
                    <a:pt x="0" y="14728"/>
                  </a:lnTo>
                  <a:lnTo>
                    <a:pt x="0" y="205179"/>
                  </a:lnTo>
                  <a:lnTo>
                    <a:pt x="1015" y="203909"/>
                  </a:lnTo>
                  <a:cubicBezTo>
                    <a:pt x="2869" y="201687"/>
                    <a:pt x="6082" y="201204"/>
                    <a:pt x="8507" y="202766"/>
                  </a:cubicBezTo>
                  <a:cubicBezTo>
                    <a:pt x="10030" y="203706"/>
                    <a:pt x="10919" y="205420"/>
                    <a:pt x="10792" y="207210"/>
                  </a:cubicBezTo>
                  <a:cubicBezTo>
                    <a:pt x="10792" y="207210"/>
                    <a:pt x="10792" y="207210"/>
                    <a:pt x="10792" y="207210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84" name="Freeform: Shape 617"/>
            <p:cNvSpPr/>
            <p:nvPr/>
          </p:nvSpPr>
          <p:spPr>
            <a:xfrm>
              <a:off x="11996640" y="2135160"/>
              <a:ext cx="11880" cy="11880"/>
            </a:xfrm>
            <a:custGeom>
              <a:avLst/>
              <a:gdLst>
                <a:gd name="textAreaLeft" fmla="*/ 0 w 11880"/>
                <a:gd name="textAreaRight" fmla="*/ 12600 w 11880"/>
                <a:gd name="textAreaTop" fmla="*/ 0 h 11880"/>
                <a:gd name="textAreaBottom" fmla="*/ 12600 h 11880"/>
              </a:gdLst>
              <a:ahLst/>
              <a:rect l="textAreaLeft" t="textAreaTop" r="textAreaRight" b="textAreaBottom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85" name="Freeform: Shape 618"/>
            <p:cNvSpPr/>
            <p:nvPr/>
          </p:nvSpPr>
          <p:spPr>
            <a:xfrm>
              <a:off x="11997360" y="2136600"/>
              <a:ext cx="11880" cy="11880"/>
            </a:xfrm>
            <a:custGeom>
              <a:avLst/>
              <a:gdLst>
                <a:gd name="textAreaLeft" fmla="*/ 0 w 11880"/>
                <a:gd name="textAreaRight" fmla="*/ 12600 w 11880"/>
                <a:gd name="textAreaTop" fmla="*/ 0 h 11880"/>
                <a:gd name="textAreaBottom" fmla="*/ 12600 h 11880"/>
              </a:gdLst>
              <a:ahLst/>
              <a:rect l="textAreaLeft" t="textAreaTop" r="textAreaRight" b="textAreaBottom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86" name="Freeform: Shape 619"/>
            <p:cNvSpPr/>
            <p:nvPr/>
          </p:nvSpPr>
          <p:spPr>
            <a:xfrm>
              <a:off x="10397880" y="1652760"/>
              <a:ext cx="1595880" cy="486720"/>
            </a:xfrm>
            <a:custGeom>
              <a:avLst/>
              <a:gdLst>
                <a:gd name="textAreaLeft" fmla="*/ 0 w 1595880"/>
                <a:gd name="textAreaRight" fmla="*/ 1596600 w 1595880"/>
                <a:gd name="textAreaTop" fmla="*/ 0 h 486720"/>
                <a:gd name="textAreaBottom" fmla="*/ 487440 h 486720"/>
              </a:gdLst>
              <a:ahLst/>
              <a:rect l="textAreaLeft" t="textAreaTop" r="textAreaRight" b="textAreaBottom"/>
              <a:pathLst>
                <a:path w="1596716" h="487426">
                  <a:moveTo>
                    <a:pt x="6439" y="0"/>
                  </a:moveTo>
                  <a:lnTo>
                    <a:pt x="4154" y="0"/>
                  </a:lnTo>
                  <a:lnTo>
                    <a:pt x="3265" y="0"/>
                  </a:lnTo>
                  <a:lnTo>
                    <a:pt x="2249" y="0"/>
                  </a:lnTo>
                  <a:cubicBezTo>
                    <a:pt x="1348" y="584"/>
                    <a:pt x="637" y="1422"/>
                    <a:pt x="218" y="2412"/>
                  </a:cubicBezTo>
                  <a:cubicBezTo>
                    <a:pt x="-582" y="5028"/>
                    <a:pt x="890" y="7796"/>
                    <a:pt x="3506" y="8596"/>
                  </a:cubicBezTo>
                  <a:cubicBezTo>
                    <a:pt x="3557" y="8608"/>
                    <a:pt x="3595" y="8621"/>
                    <a:pt x="3646" y="8634"/>
                  </a:cubicBezTo>
                  <a:lnTo>
                    <a:pt x="6566" y="9523"/>
                  </a:lnTo>
                  <a:lnTo>
                    <a:pt x="1585797" y="487427"/>
                  </a:lnTo>
                  <a:lnTo>
                    <a:pt x="1589860" y="482094"/>
                  </a:lnTo>
                  <a:cubicBezTo>
                    <a:pt x="1591549" y="480114"/>
                    <a:pt x="1594342" y="479491"/>
                    <a:pt x="1596716" y="480570"/>
                  </a:cubicBezTo>
                  <a:lnTo>
                    <a:pt x="1596716" y="480570"/>
                  </a:lnTo>
                  <a:lnTo>
                    <a:pt x="1596716" y="480570"/>
                  </a:lnTo>
                  <a:lnTo>
                    <a:pt x="1592908" y="479428"/>
                  </a:lnTo>
                  <a:lnTo>
                    <a:pt x="15580" y="2793"/>
                  </a:lnTo>
                  <a:lnTo>
                    <a:pt x="6820" y="127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87" name="Freeform: Shape 620"/>
            <p:cNvSpPr/>
            <p:nvPr/>
          </p:nvSpPr>
          <p:spPr>
            <a:xfrm>
              <a:off x="11995920" y="2134440"/>
              <a:ext cx="360" cy="360"/>
            </a:xfrm>
            <a:custGeom>
              <a:avLst/>
              <a:gdLst>
                <a:gd name="textAreaLeft" fmla="*/ 0 w 360"/>
                <a:gd name="textAreaRight" fmla="*/ 1440 w 360"/>
                <a:gd name="textAreaTop" fmla="*/ 0 h 360"/>
                <a:gd name="textAreaBottom" fmla="*/ 1440 h 360"/>
              </a:gdLst>
              <a:ahLst/>
              <a:rect l="textAreaLeft" t="textAreaTop" r="textAreaRight" b="textAreaBottom"/>
              <a:pathLst>
                <a:path w="761" h="761">
                  <a:moveTo>
                    <a:pt x="0" y="0"/>
                  </a:moveTo>
                  <a:lnTo>
                    <a:pt x="0" y="0"/>
                  </a:lnTo>
                  <a:lnTo>
                    <a:pt x="762" y="762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88" name="Freeform: Shape 621"/>
            <p:cNvSpPr/>
            <p:nvPr/>
          </p:nvSpPr>
          <p:spPr>
            <a:xfrm>
              <a:off x="11997360" y="2139480"/>
              <a:ext cx="11880" cy="11880"/>
            </a:xfrm>
            <a:custGeom>
              <a:avLst/>
              <a:gdLst>
                <a:gd name="textAreaLeft" fmla="*/ 0 w 11880"/>
                <a:gd name="textAreaRight" fmla="*/ 12600 w 11880"/>
                <a:gd name="textAreaTop" fmla="*/ 0 h 11880"/>
                <a:gd name="textAreaBottom" fmla="*/ 12600 h 11880"/>
              </a:gdLst>
              <a:ahLst/>
              <a:rect l="textAreaLeft" t="textAreaTop" r="textAreaRight" b="textAreaBottom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89" name="Freeform: Shape 622"/>
            <p:cNvSpPr/>
            <p:nvPr/>
          </p:nvSpPr>
          <p:spPr>
            <a:xfrm>
              <a:off x="11997720" y="2137680"/>
              <a:ext cx="11880" cy="11880"/>
            </a:xfrm>
            <a:custGeom>
              <a:avLst/>
              <a:gdLst>
                <a:gd name="textAreaLeft" fmla="*/ 0 w 11880"/>
                <a:gd name="textAreaRight" fmla="*/ 12600 w 11880"/>
                <a:gd name="textAreaTop" fmla="*/ 0 h 11880"/>
                <a:gd name="textAreaBottom" fmla="*/ 12600 h 11880"/>
              </a:gdLst>
              <a:ahLst/>
              <a:rect l="textAreaLeft" t="textAreaTop" r="textAreaRight" b="textAreaBottom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90" name="Freeform: Shape 623"/>
            <p:cNvSpPr/>
            <p:nvPr/>
          </p:nvSpPr>
          <p:spPr>
            <a:xfrm>
              <a:off x="11997000" y="2135880"/>
              <a:ext cx="11880" cy="360"/>
            </a:xfrm>
            <a:custGeom>
              <a:avLst/>
              <a:gdLst>
                <a:gd name="textAreaLeft" fmla="*/ 0 w 11880"/>
                <a:gd name="textAreaRight" fmla="*/ 12600 w 11880"/>
                <a:gd name="textAreaTop" fmla="*/ 0 h 360"/>
                <a:gd name="textAreaBottom" fmla="*/ 1440 h 360"/>
              </a:gdLst>
              <a:ahLst/>
              <a:rect l="textAreaLeft" t="textAreaTop" r="textAreaRight" b="textAreaBottom"/>
              <a:pathLst>
                <a:path w="12696" h="88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889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91" name="Freeform: Shape 624"/>
            <p:cNvSpPr/>
            <p:nvPr/>
          </p:nvSpPr>
          <p:spPr>
            <a:xfrm>
              <a:off x="11112120" y="2826000"/>
              <a:ext cx="174600" cy="148320"/>
            </a:xfrm>
            <a:custGeom>
              <a:avLst/>
              <a:gdLst>
                <a:gd name="textAreaLeft" fmla="*/ 0 w 174600"/>
                <a:gd name="textAreaRight" fmla="*/ 175320 w 174600"/>
                <a:gd name="textAreaTop" fmla="*/ 0 h 148320"/>
                <a:gd name="textAreaBottom" fmla="*/ 149040 h 148320"/>
              </a:gdLst>
              <a:ahLst/>
              <a:rect l="textAreaLeft" t="textAreaTop" r="textAreaRight" b="textAreaBottom"/>
              <a:pathLst>
                <a:path w="175470" h="148932">
                  <a:moveTo>
                    <a:pt x="166709" y="1651"/>
                  </a:moveTo>
                  <a:lnTo>
                    <a:pt x="166709" y="0"/>
                  </a:lnTo>
                  <a:lnTo>
                    <a:pt x="1651" y="134331"/>
                  </a:lnTo>
                  <a:lnTo>
                    <a:pt x="1651" y="145250"/>
                  </a:lnTo>
                  <a:cubicBezTo>
                    <a:pt x="1651" y="145250"/>
                    <a:pt x="1651" y="145250"/>
                    <a:pt x="1651" y="146012"/>
                  </a:cubicBezTo>
                  <a:cubicBezTo>
                    <a:pt x="1651" y="146774"/>
                    <a:pt x="1651" y="146012"/>
                    <a:pt x="1651" y="146774"/>
                  </a:cubicBezTo>
                  <a:lnTo>
                    <a:pt x="1651" y="146774"/>
                  </a:lnTo>
                  <a:cubicBezTo>
                    <a:pt x="1333" y="147650"/>
                    <a:pt x="762" y="148399"/>
                    <a:pt x="0" y="148932"/>
                  </a:cubicBezTo>
                  <a:lnTo>
                    <a:pt x="0" y="148932"/>
                  </a:lnTo>
                  <a:lnTo>
                    <a:pt x="175470" y="5840"/>
                  </a:lnTo>
                  <a:lnTo>
                    <a:pt x="175470" y="5840"/>
                  </a:lnTo>
                  <a:cubicBezTo>
                    <a:pt x="174467" y="6755"/>
                    <a:pt x="173147" y="7262"/>
                    <a:pt x="171788" y="7237"/>
                  </a:cubicBezTo>
                  <a:cubicBezTo>
                    <a:pt x="168919" y="7174"/>
                    <a:pt x="166633" y="4799"/>
                    <a:pt x="166697" y="1917"/>
                  </a:cubicBezTo>
                  <a:cubicBezTo>
                    <a:pt x="166697" y="1828"/>
                    <a:pt x="166709" y="1739"/>
                    <a:pt x="166709" y="1651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92" name="Freeform: Shape 625"/>
            <p:cNvSpPr/>
            <p:nvPr/>
          </p:nvSpPr>
          <p:spPr>
            <a:xfrm>
              <a:off x="9833040" y="2603520"/>
              <a:ext cx="1274760" cy="371160"/>
            </a:xfrm>
            <a:custGeom>
              <a:avLst/>
              <a:gdLst>
                <a:gd name="textAreaLeft" fmla="*/ 0 w 1274760"/>
                <a:gd name="textAreaRight" fmla="*/ 1275480 w 1274760"/>
                <a:gd name="textAreaTop" fmla="*/ 0 h 371160"/>
                <a:gd name="textAreaBottom" fmla="*/ 371880 h 371160"/>
              </a:gdLst>
              <a:ahLst/>
              <a:rect l="textAreaLeft" t="textAreaTop" r="textAreaRight" b="textAreaBottom"/>
              <a:pathLst>
                <a:path w="1275650" h="372013">
                  <a:moveTo>
                    <a:pt x="1270444" y="367062"/>
                  </a:moveTo>
                  <a:lnTo>
                    <a:pt x="1270444" y="360460"/>
                  </a:lnTo>
                  <a:lnTo>
                    <a:pt x="7237" y="0"/>
                  </a:lnTo>
                  <a:lnTo>
                    <a:pt x="7237" y="3555"/>
                  </a:lnTo>
                  <a:cubicBezTo>
                    <a:pt x="7174" y="6361"/>
                    <a:pt x="4837" y="8583"/>
                    <a:pt x="2044" y="8507"/>
                  </a:cubicBezTo>
                  <a:cubicBezTo>
                    <a:pt x="1993" y="8507"/>
                    <a:pt x="1955" y="8507"/>
                    <a:pt x="1905" y="8507"/>
                  </a:cubicBezTo>
                  <a:lnTo>
                    <a:pt x="0" y="8507"/>
                  </a:lnTo>
                  <a:lnTo>
                    <a:pt x="0" y="8507"/>
                  </a:lnTo>
                  <a:lnTo>
                    <a:pt x="1274000" y="372014"/>
                  </a:lnTo>
                  <a:lnTo>
                    <a:pt x="1275650" y="372014"/>
                  </a:lnTo>
                  <a:cubicBezTo>
                    <a:pt x="1272870" y="372014"/>
                    <a:pt x="1270584" y="369842"/>
                    <a:pt x="1270444" y="367062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93" name="Freeform: Shape 626"/>
            <p:cNvSpPr/>
            <p:nvPr/>
          </p:nvSpPr>
          <p:spPr>
            <a:xfrm>
              <a:off x="11113920" y="2971440"/>
              <a:ext cx="360" cy="360"/>
            </a:xfrm>
            <a:custGeom>
              <a:avLst/>
              <a:gdLst>
                <a:gd name="textAreaLeft" fmla="*/ 0 w 360"/>
                <a:gd name="textAreaRight" fmla="*/ 1440 w 360"/>
                <a:gd name="textAreaTop" fmla="*/ 0 h 360"/>
                <a:gd name="textAreaBottom" fmla="*/ 1440 h 360"/>
              </a:gdLst>
              <a:ahLst/>
              <a:rect l="textAreaLeft" t="textAreaTop" r="textAreaRight" b="textAreaBottom"/>
              <a:pathLst>
                <a:path w="9" h="888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12" y="292"/>
                    <a:pt x="12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94" name="Freeform: Shape 627"/>
            <p:cNvSpPr/>
            <p:nvPr/>
          </p:nvSpPr>
          <p:spPr>
            <a:xfrm>
              <a:off x="9829800" y="2501640"/>
              <a:ext cx="11880" cy="11880"/>
            </a:xfrm>
            <a:custGeom>
              <a:avLst/>
              <a:gdLst>
                <a:gd name="textAreaLeft" fmla="*/ 0 w 11880"/>
                <a:gd name="textAreaRight" fmla="*/ 12600 w 11880"/>
                <a:gd name="textAreaTop" fmla="*/ 0 h 11880"/>
                <a:gd name="textAreaBottom" fmla="*/ 12600 h 11880"/>
              </a:gdLst>
              <a:ahLst/>
              <a:rect l="textAreaLeft" t="textAreaTop" r="textAreaRight" b="textAreaBottom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95" name="Freeform: Shape 628"/>
            <p:cNvSpPr/>
            <p:nvPr/>
          </p:nvSpPr>
          <p:spPr>
            <a:xfrm>
              <a:off x="9831240" y="2500200"/>
              <a:ext cx="11880" cy="11880"/>
            </a:xfrm>
            <a:custGeom>
              <a:avLst/>
              <a:gdLst>
                <a:gd name="textAreaLeft" fmla="*/ 0 w 11880"/>
                <a:gd name="textAreaRight" fmla="*/ 12600 w 11880"/>
                <a:gd name="textAreaTop" fmla="*/ 0 h 11880"/>
                <a:gd name="textAreaBottom" fmla="*/ 12600 h 11880"/>
              </a:gdLst>
              <a:ahLst/>
              <a:rect l="textAreaLeft" t="textAreaTop" r="textAreaRight" b="textAreaBottom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96" name="Freeform: Shape 629"/>
            <p:cNvSpPr/>
            <p:nvPr/>
          </p:nvSpPr>
          <p:spPr>
            <a:xfrm>
              <a:off x="9831240" y="2505240"/>
              <a:ext cx="8280" cy="106560"/>
            </a:xfrm>
            <a:custGeom>
              <a:avLst/>
              <a:gdLst>
                <a:gd name="textAreaLeft" fmla="*/ 0 w 8280"/>
                <a:gd name="textAreaRight" fmla="*/ 9000 w 8280"/>
                <a:gd name="textAreaTop" fmla="*/ 0 h 106560"/>
                <a:gd name="textAreaBottom" fmla="*/ 107280 h 106560"/>
              </a:gdLst>
              <a:ahLst/>
              <a:rect l="textAreaLeft" t="textAreaTop" r="textAreaRight" b="textAreaBottom"/>
              <a:pathLst>
                <a:path w="9069" h="107160">
                  <a:moveTo>
                    <a:pt x="9063" y="101827"/>
                  </a:moveTo>
                  <a:lnTo>
                    <a:pt x="9063" y="4952"/>
                  </a:lnTo>
                  <a:lnTo>
                    <a:pt x="1952" y="3174"/>
                  </a:lnTo>
                  <a:lnTo>
                    <a:pt x="1952" y="3174"/>
                  </a:lnTo>
                  <a:lnTo>
                    <a:pt x="1064" y="3174"/>
                  </a:lnTo>
                  <a:lnTo>
                    <a:pt x="48" y="2539"/>
                  </a:lnTo>
                  <a:lnTo>
                    <a:pt x="48" y="2539"/>
                  </a:lnTo>
                  <a:cubicBezTo>
                    <a:pt x="48" y="2539"/>
                    <a:pt x="48" y="2539"/>
                    <a:pt x="48" y="2539"/>
                  </a:cubicBezTo>
                  <a:lnTo>
                    <a:pt x="48" y="1778"/>
                  </a:lnTo>
                  <a:cubicBezTo>
                    <a:pt x="-3" y="1448"/>
                    <a:pt x="-3" y="1092"/>
                    <a:pt x="48" y="762"/>
                  </a:cubicBezTo>
                  <a:cubicBezTo>
                    <a:pt x="-16" y="508"/>
                    <a:pt x="-16" y="254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732"/>
                  </a:lnTo>
                  <a:cubicBezTo>
                    <a:pt x="48" y="103732"/>
                    <a:pt x="48" y="103732"/>
                    <a:pt x="48" y="104748"/>
                  </a:cubicBezTo>
                  <a:lnTo>
                    <a:pt x="48" y="105637"/>
                  </a:lnTo>
                  <a:lnTo>
                    <a:pt x="48" y="106398"/>
                  </a:lnTo>
                  <a:lnTo>
                    <a:pt x="683" y="107160"/>
                  </a:lnTo>
                  <a:lnTo>
                    <a:pt x="1445" y="107160"/>
                  </a:lnTo>
                  <a:lnTo>
                    <a:pt x="2460" y="107160"/>
                  </a:lnTo>
                  <a:lnTo>
                    <a:pt x="4365" y="107160"/>
                  </a:lnTo>
                  <a:cubicBezTo>
                    <a:pt x="7120" y="106957"/>
                    <a:pt x="9202" y="104583"/>
                    <a:pt x="9063" y="101827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97" name="Freeform: Shape 630"/>
            <p:cNvSpPr/>
            <p:nvPr/>
          </p:nvSpPr>
          <p:spPr>
            <a:xfrm>
              <a:off x="11103480" y="2869200"/>
              <a:ext cx="9720" cy="105840"/>
            </a:xfrm>
            <a:custGeom>
              <a:avLst/>
              <a:gdLst>
                <a:gd name="textAreaLeft" fmla="*/ 0 w 9720"/>
                <a:gd name="textAreaRight" fmla="*/ 10440 w 9720"/>
                <a:gd name="textAreaTop" fmla="*/ 0 h 105840"/>
                <a:gd name="textAreaBottom" fmla="*/ 106560 h 105840"/>
              </a:gdLst>
              <a:ahLst/>
              <a:rect l="textAreaLeft" t="textAreaTop" r="textAreaRight" b="textAreaBottom"/>
              <a:pathLst>
                <a:path w="10538" h="106404">
                  <a:moveTo>
                    <a:pt x="10539" y="102335"/>
                  </a:moveTo>
                  <a:cubicBezTo>
                    <a:pt x="10539" y="102335"/>
                    <a:pt x="10539" y="102335"/>
                    <a:pt x="10539" y="101574"/>
                  </a:cubicBezTo>
                  <a:lnTo>
                    <a:pt x="10539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2" y="2133"/>
                    <a:pt x="6653" y="2527"/>
                    <a:pt x="5460" y="2539"/>
                  </a:cubicBezTo>
                  <a:cubicBezTo>
                    <a:pt x="4914" y="2679"/>
                    <a:pt x="4355" y="2679"/>
                    <a:pt x="3809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7" y="106398"/>
                  </a:cubicBezTo>
                  <a:cubicBezTo>
                    <a:pt x="5447" y="106398"/>
                    <a:pt x="5460" y="106398"/>
                    <a:pt x="5460" y="106398"/>
                  </a:cubicBezTo>
                  <a:cubicBezTo>
                    <a:pt x="6450" y="106360"/>
                    <a:pt x="7415" y="106056"/>
                    <a:pt x="8253" y="105510"/>
                  </a:cubicBezTo>
                  <a:lnTo>
                    <a:pt x="8253" y="105510"/>
                  </a:lnTo>
                  <a:lnTo>
                    <a:pt x="8253" y="105510"/>
                  </a:lnTo>
                  <a:cubicBezTo>
                    <a:pt x="9015" y="104976"/>
                    <a:pt x="9586" y="104227"/>
                    <a:pt x="9904" y="103351"/>
                  </a:cubicBezTo>
                  <a:cubicBezTo>
                    <a:pt x="10145" y="103034"/>
                    <a:pt x="10348" y="102691"/>
                    <a:pt x="10539" y="102335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98" name="Freeform: Shape 631"/>
            <p:cNvSpPr/>
            <p:nvPr/>
          </p:nvSpPr>
          <p:spPr>
            <a:xfrm>
              <a:off x="9830880" y="2500200"/>
              <a:ext cx="360" cy="360"/>
            </a:xfrm>
            <a:custGeom>
              <a:avLst/>
              <a:gdLst>
                <a:gd name="textAreaLeft" fmla="*/ 0 w 360"/>
                <a:gd name="textAreaRight" fmla="*/ 1440 w 360"/>
                <a:gd name="textAreaTop" fmla="*/ 0 h 360"/>
                <a:gd name="textAreaBottom" fmla="*/ 1440 h 360"/>
              </a:gdLst>
              <a:ahLst/>
              <a:rect l="textAreaLeft" t="textAreaTop" r="textAreaRight" b="textAreaBottom"/>
              <a:pathLst>
                <a:path w="673" h="761">
                  <a:moveTo>
                    <a:pt x="38" y="127"/>
                  </a:moveTo>
                  <a:cubicBezTo>
                    <a:pt x="-13" y="330"/>
                    <a:pt x="-13" y="559"/>
                    <a:pt x="38" y="762"/>
                  </a:cubicBezTo>
                  <a:lnTo>
                    <a:pt x="673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299" name="Freeform: Shape 632"/>
            <p:cNvSpPr/>
            <p:nvPr/>
          </p:nvSpPr>
          <p:spPr>
            <a:xfrm>
              <a:off x="9829800" y="2501280"/>
              <a:ext cx="360" cy="360"/>
            </a:xfrm>
            <a:custGeom>
              <a:avLst/>
              <a:gdLst>
                <a:gd name="textAreaLeft" fmla="*/ 0 w 360"/>
                <a:gd name="textAreaRight" fmla="*/ 1440 w 360"/>
                <a:gd name="textAreaTop" fmla="*/ 0 h 360"/>
                <a:gd name="textAreaBottom" fmla="*/ 1440 h 360"/>
              </a:gdLst>
              <a:ahLst/>
              <a:rect l="textAreaLeft" t="textAreaTop" r="textAreaRight" b="textAreaBottom"/>
              <a:pathLst>
                <a:path w="37" h="761">
                  <a:moveTo>
                    <a:pt x="38" y="762"/>
                  </a:moveTo>
                  <a:lnTo>
                    <a:pt x="38" y="762"/>
                  </a:lnTo>
                  <a:lnTo>
                    <a:pt x="38" y="762"/>
                  </a:lnTo>
                  <a:cubicBezTo>
                    <a:pt x="-13" y="508"/>
                    <a:pt x="-13" y="25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300" name="Freeform: Shape 633"/>
            <p:cNvSpPr/>
            <p:nvPr/>
          </p:nvSpPr>
          <p:spPr>
            <a:xfrm>
              <a:off x="11108880" y="2871000"/>
              <a:ext cx="2520" cy="360"/>
            </a:xfrm>
            <a:custGeom>
              <a:avLst/>
              <a:gdLst>
                <a:gd name="textAreaLeft" fmla="*/ 0 w 2520"/>
                <a:gd name="textAreaRight" fmla="*/ 3240 w 2520"/>
                <a:gd name="textAreaTop" fmla="*/ 0 h 360"/>
                <a:gd name="textAreaBottom" fmla="*/ 1080 h 360"/>
              </a:gdLst>
              <a:ahLst/>
              <a:rect l="textAreaLeft" t="textAreaTop" r="textAreaRight" b="textAreaBottom"/>
              <a:pathLst>
                <a:path w="3301" h="1142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193" y="1130"/>
                    <a:pt x="2362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920" bIns="-4392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301" name="Freeform: Shape 634"/>
            <p:cNvSpPr/>
            <p:nvPr/>
          </p:nvSpPr>
          <p:spPr>
            <a:xfrm>
              <a:off x="9833040" y="2501640"/>
              <a:ext cx="1274760" cy="369720"/>
            </a:xfrm>
            <a:custGeom>
              <a:avLst/>
              <a:gdLst>
                <a:gd name="textAreaLeft" fmla="*/ 0 w 1274760"/>
                <a:gd name="textAreaRight" fmla="*/ 1275480 w 1274760"/>
                <a:gd name="textAreaTop" fmla="*/ 0 h 369720"/>
                <a:gd name="textAreaBottom" fmla="*/ 370440 h 369720"/>
              </a:gdLst>
              <a:ahLst/>
              <a:rect l="textAreaLeft" t="textAreaTop" r="textAreaRight" b="textAreaBottom"/>
              <a:pathLst>
                <a:path w="1275649" h="370594">
                  <a:moveTo>
                    <a:pt x="1271968" y="362491"/>
                  </a:moveTo>
                  <a:lnTo>
                    <a:pt x="1274253" y="360586"/>
                  </a:lnTo>
                  <a:lnTo>
                    <a:pt x="12570" y="0"/>
                  </a:lnTo>
                  <a:lnTo>
                    <a:pt x="5460" y="5713"/>
                  </a:lnTo>
                  <a:cubicBezTo>
                    <a:pt x="4469" y="6551"/>
                    <a:pt x="3200" y="7009"/>
                    <a:pt x="1904" y="6983"/>
                  </a:cubicBezTo>
                  <a:lnTo>
                    <a:pt x="0" y="6983"/>
                  </a:lnTo>
                  <a:lnTo>
                    <a:pt x="0" y="6983"/>
                  </a:lnTo>
                  <a:lnTo>
                    <a:pt x="6983" y="9015"/>
                  </a:lnTo>
                  <a:lnTo>
                    <a:pt x="1270190" y="369474"/>
                  </a:lnTo>
                  <a:lnTo>
                    <a:pt x="1273999" y="370490"/>
                  </a:lnTo>
                  <a:cubicBezTo>
                    <a:pt x="1274545" y="370629"/>
                    <a:pt x="1275104" y="370629"/>
                    <a:pt x="1275650" y="370490"/>
                  </a:cubicBezTo>
                  <a:cubicBezTo>
                    <a:pt x="1274152" y="370541"/>
                    <a:pt x="1272692" y="369995"/>
                    <a:pt x="1271587" y="368966"/>
                  </a:cubicBezTo>
                  <a:cubicBezTo>
                    <a:pt x="1269962" y="367049"/>
                    <a:pt x="1270127" y="364205"/>
                    <a:pt x="1271968" y="362491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302" name="Freeform: Shape 635"/>
            <p:cNvSpPr/>
            <p:nvPr/>
          </p:nvSpPr>
          <p:spPr>
            <a:xfrm>
              <a:off x="10025280" y="2340360"/>
              <a:ext cx="1260360" cy="384840"/>
            </a:xfrm>
            <a:custGeom>
              <a:avLst/>
              <a:gdLst>
                <a:gd name="textAreaLeft" fmla="*/ 0 w 1260360"/>
                <a:gd name="textAreaRight" fmla="*/ 1261080 w 1260360"/>
                <a:gd name="textAreaTop" fmla="*/ 0 h 384840"/>
                <a:gd name="textAreaBottom" fmla="*/ 385560 h 384840"/>
              </a:gdLst>
              <a:ahLst/>
              <a:rect l="textAreaLeft" t="textAreaTop" r="textAreaRight" b="textAreaBottom"/>
              <a:pathLst>
                <a:path w="1261087" h="385627">
                  <a:moveTo>
                    <a:pt x="3213" y="9424"/>
                  </a:moveTo>
                  <a:lnTo>
                    <a:pt x="315808" y="103888"/>
                  </a:lnTo>
                  <a:lnTo>
                    <a:pt x="1074951" y="333190"/>
                  </a:lnTo>
                  <a:lnTo>
                    <a:pt x="1248644" y="385627"/>
                  </a:lnTo>
                  <a:lnTo>
                    <a:pt x="1255501" y="380041"/>
                  </a:lnTo>
                  <a:cubicBezTo>
                    <a:pt x="1257100" y="378822"/>
                    <a:pt x="1259196" y="378492"/>
                    <a:pt x="1261087" y="379152"/>
                  </a:cubicBezTo>
                  <a:lnTo>
                    <a:pt x="1261087" y="379152"/>
                  </a:lnTo>
                  <a:lnTo>
                    <a:pt x="6894" y="282"/>
                  </a:lnTo>
                  <a:cubicBezTo>
                    <a:pt x="4165" y="-619"/>
                    <a:pt x="1194" y="701"/>
                    <a:pt x="38" y="3329"/>
                  </a:cubicBezTo>
                  <a:cubicBezTo>
                    <a:pt x="-13" y="3660"/>
                    <a:pt x="-13" y="4003"/>
                    <a:pt x="38" y="4345"/>
                  </a:cubicBezTo>
                  <a:cubicBezTo>
                    <a:pt x="-165" y="6554"/>
                    <a:pt x="1130" y="8637"/>
                    <a:pt x="3213" y="9424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303" name="Freeform: Shape 636"/>
            <p:cNvSpPr/>
            <p:nvPr/>
          </p:nvSpPr>
          <p:spPr>
            <a:xfrm>
              <a:off x="11289240" y="2724840"/>
              <a:ext cx="360" cy="360"/>
            </a:xfrm>
            <a:custGeom>
              <a:avLst/>
              <a:gdLst>
                <a:gd name="textAreaLeft" fmla="*/ 0 w 360"/>
                <a:gd name="textAreaRight" fmla="*/ 1440 w 360"/>
                <a:gd name="textAreaTop" fmla="*/ 0 h 360"/>
                <a:gd name="textAreaBottom" fmla="*/ 1440 h 360"/>
              </a:gdLst>
              <a:ahLst/>
              <a:rect l="textAreaLeft" t="textAreaTop" r="textAreaRight" b="textAreaBottom"/>
              <a:pathLst>
                <a:path w="47" h="761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cubicBezTo>
                    <a:pt x="50" y="254"/>
                    <a:pt x="50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304" name="Freeform: Shape 637"/>
            <p:cNvSpPr/>
            <p:nvPr/>
          </p:nvSpPr>
          <p:spPr>
            <a:xfrm>
              <a:off x="11104920" y="2721240"/>
              <a:ext cx="183600" cy="152280"/>
            </a:xfrm>
            <a:custGeom>
              <a:avLst/>
              <a:gdLst>
                <a:gd name="textAreaLeft" fmla="*/ 0 w 183600"/>
                <a:gd name="textAreaRight" fmla="*/ 184320 w 183600"/>
                <a:gd name="textAreaTop" fmla="*/ 0 h 152280"/>
                <a:gd name="textAreaBottom" fmla="*/ 153000 h 152280"/>
              </a:gdLst>
              <a:ahLst/>
              <a:rect l="textAreaLeft" t="textAreaTop" r="textAreaRight" b="textAreaBottom"/>
              <a:pathLst>
                <a:path w="184435" h="152824">
                  <a:moveTo>
                    <a:pt x="182992" y="6556"/>
                  </a:moveTo>
                  <a:cubicBezTo>
                    <a:pt x="183664" y="6111"/>
                    <a:pt x="184160" y="5425"/>
                    <a:pt x="184388" y="4651"/>
                  </a:cubicBezTo>
                  <a:cubicBezTo>
                    <a:pt x="184439" y="4397"/>
                    <a:pt x="184439" y="4143"/>
                    <a:pt x="184388" y="3889"/>
                  </a:cubicBezTo>
                  <a:cubicBezTo>
                    <a:pt x="184452" y="3559"/>
                    <a:pt x="184452" y="3204"/>
                    <a:pt x="184388" y="2873"/>
                  </a:cubicBezTo>
                  <a:cubicBezTo>
                    <a:pt x="184452" y="2581"/>
                    <a:pt x="184452" y="2277"/>
                    <a:pt x="184388" y="1985"/>
                  </a:cubicBezTo>
                  <a:cubicBezTo>
                    <a:pt x="184388" y="1985"/>
                    <a:pt x="184388" y="1985"/>
                    <a:pt x="184388" y="1096"/>
                  </a:cubicBezTo>
                  <a:cubicBezTo>
                    <a:pt x="184388" y="207"/>
                    <a:pt x="184388" y="1096"/>
                    <a:pt x="184388" y="334"/>
                  </a:cubicBezTo>
                  <a:lnTo>
                    <a:pt x="184388" y="334"/>
                  </a:lnTo>
                  <a:lnTo>
                    <a:pt x="184388" y="334"/>
                  </a:lnTo>
                  <a:lnTo>
                    <a:pt x="183626" y="334"/>
                  </a:lnTo>
                  <a:lnTo>
                    <a:pt x="182610" y="334"/>
                  </a:lnTo>
                  <a:cubicBezTo>
                    <a:pt x="180719" y="-326"/>
                    <a:pt x="178624" y="4"/>
                    <a:pt x="177024" y="1223"/>
                  </a:cubicBezTo>
                  <a:lnTo>
                    <a:pt x="170168" y="6809"/>
                  </a:lnTo>
                  <a:lnTo>
                    <a:pt x="3839" y="142410"/>
                  </a:lnTo>
                  <a:lnTo>
                    <a:pt x="1554" y="144315"/>
                  </a:lnTo>
                  <a:cubicBezTo>
                    <a:pt x="-376" y="146054"/>
                    <a:pt x="-529" y="149025"/>
                    <a:pt x="1211" y="150955"/>
                  </a:cubicBezTo>
                  <a:cubicBezTo>
                    <a:pt x="1313" y="151069"/>
                    <a:pt x="1427" y="151184"/>
                    <a:pt x="1554" y="151298"/>
                  </a:cubicBezTo>
                  <a:cubicBezTo>
                    <a:pt x="2659" y="152326"/>
                    <a:pt x="4119" y="152872"/>
                    <a:pt x="5617" y="152822"/>
                  </a:cubicBezTo>
                  <a:cubicBezTo>
                    <a:pt x="6810" y="152809"/>
                    <a:pt x="7979" y="152415"/>
                    <a:pt x="8918" y="151679"/>
                  </a:cubicBezTo>
                  <a:lnTo>
                    <a:pt x="8918" y="151679"/>
                  </a:lnTo>
                  <a:lnTo>
                    <a:pt x="10696" y="150282"/>
                  </a:lnTo>
                  <a:lnTo>
                    <a:pt x="180833" y="11634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305" name="Freeform: Shape 638"/>
            <p:cNvSpPr/>
            <p:nvPr/>
          </p:nvSpPr>
          <p:spPr>
            <a:xfrm>
              <a:off x="11617560" y="2340360"/>
              <a:ext cx="379080" cy="502200"/>
            </a:xfrm>
            <a:custGeom>
              <a:avLst/>
              <a:gdLst>
                <a:gd name="textAreaLeft" fmla="*/ 0 w 379080"/>
                <a:gd name="textAreaRight" fmla="*/ 379800 w 379080"/>
                <a:gd name="textAreaTop" fmla="*/ 0 h 502200"/>
                <a:gd name="textAreaBottom" fmla="*/ 502920 h 502200"/>
              </a:gdLst>
              <a:ahLst/>
              <a:rect l="textAreaLeft" t="textAreaTop" r="textAreaRight" b="textAreaBottom"/>
              <a:pathLst>
                <a:path w="379901" h="502813">
                  <a:moveTo>
                    <a:pt x="379890" y="6372"/>
                  </a:moveTo>
                  <a:cubicBezTo>
                    <a:pt x="379890" y="6372"/>
                    <a:pt x="379890" y="5738"/>
                    <a:pt x="379890" y="5357"/>
                  </a:cubicBezTo>
                  <a:cubicBezTo>
                    <a:pt x="380016" y="3566"/>
                    <a:pt x="379128" y="1852"/>
                    <a:pt x="377604" y="913"/>
                  </a:cubicBezTo>
                  <a:cubicBezTo>
                    <a:pt x="375179" y="-649"/>
                    <a:pt x="371966" y="-167"/>
                    <a:pt x="370113" y="2055"/>
                  </a:cubicBezTo>
                  <a:lnTo>
                    <a:pt x="369097" y="3325"/>
                  </a:lnTo>
                  <a:lnTo>
                    <a:pt x="889" y="484276"/>
                  </a:lnTo>
                  <a:lnTo>
                    <a:pt x="889" y="499893"/>
                  </a:lnTo>
                  <a:cubicBezTo>
                    <a:pt x="889" y="499893"/>
                    <a:pt x="889" y="499893"/>
                    <a:pt x="889" y="500655"/>
                  </a:cubicBezTo>
                  <a:cubicBezTo>
                    <a:pt x="889" y="501417"/>
                    <a:pt x="889" y="500655"/>
                    <a:pt x="889" y="501417"/>
                  </a:cubicBezTo>
                  <a:lnTo>
                    <a:pt x="889" y="501417"/>
                  </a:lnTo>
                  <a:lnTo>
                    <a:pt x="0" y="502813"/>
                  </a:lnTo>
                  <a:cubicBezTo>
                    <a:pt x="0" y="502813"/>
                    <a:pt x="0" y="502813"/>
                    <a:pt x="0" y="502813"/>
                  </a:cubicBezTo>
                  <a:lnTo>
                    <a:pt x="379001" y="7642"/>
                  </a:lnTo>
                  <a:lnTo>
                    <a:pt x="379001" y="7642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306" name="Freeform: Shape 639"/>
            <p:cNvSpPr/>
            <p:nvPr/>
          </p:nvSpPr>
          <p:spPr>
            <a:xfrm>
              <a:off x="11279160" y="2743200"/>
              <a:ext cx="360" cy="360"/>
            </a:xfrm>
            <a:custGeom>
              <a:avLst/>
              <a:gdLst>
                <a:gd name="textAreaLeft" fmla="*/ 0 w 360"/>
                <a:gd name="textAreaRight" fmla="*/ 1440 w 360"/>
                <a:gd name="textAreaTop" fmla="*/ 0 h 360"/>
                <a:gd name="textAreaBottom" fmla="*/ 1080 h 360"/>
              </a:gdLst>
              <a:ahLst/>
              <a:rect l="textAreaLeft" t="textAreaTop" r="textAreaRight" b="textAreaBottom"/>
              <a:pathLst>
                <a:path w="47" h="1015">
                  <a:moveTo>
                    <a:pt x="48" y="1016"/>
                  </a:moveTo>
                  <a:cubicBezTo>
                    <a:pt x="-16" y="685"/>
                    <a:pt x="-16" y="330"/>
                    <a:pt x="48" y="0"/>
                  </a:cubicBezTo>
                  <a:lnTo>
                    <a:pt x="48" y="1016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920" bIns="-4392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307" name="Freeform: Shape 640"/>
            <p:cNvSpPr/>
            <p:nvPr/>
          </p:nvSpPr>
          <p:spPr>
            <a:xfrm>
              <a:off x="11618640" y="2840760"/>
              <a:ext cx="360" cy="360"/>
            </a:xfrm>
            <a:custGeom>
              <a:avLst/>
              <a:gdLst>
                <a:gd name="textAreaLeft" fmla="*/ 0 w 360"/>
                <a:gd name="textAreaRight" fmla="*/ 1440 w 360"/>
                <a:gd name="textAreaTop" fmla="*/ 0 h 360"/>
                <a:gd name="textAreaBottom" fmla="*/ 1440 h 360"/>
              </a:gdLst>
              <a:ahLst/>
              <a:rect l="textAreaLeft" t="textAreaTop" r="textAreaRight" b="textAreaBottom"/>
              <a:pathLst>
                <a:path w="9" h="888">
                  <a:moveTo>
                    <a:pt x="9" y="762"/>
                  </a:moveTo>
                  <a:cubicBezTo>
                    <a:pt x="9" y="762"/>
                    <a:pt x="9" y="762"/>
                    <a:pt x="9" y="0"/>
                  </a:cubicBezTo>
                  <a:cubicBezTo>
                    <a:pt x="-3" y="292"/>
                    <a:pt x="-3" y="597"/>
                    <a:pt x="9" y="889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308" name="Freeform: Shape 641"/>
            <p:cNvSpPr/>
            <p:nvPr/>
          </p:nvSpPr>
          <p:spPr>
            <a:xfrm>
              <a:off x="11284920" y="2740320"/>
              <a:ext cx="327600" cy="104040"/>
            </a:xfrm>
            <a:custGeom>
              <a:avLst/>
              <a:gdLst>
                <a:gd name="textAreaLeft" fmla="*/ 0 w 327600"/>
                <a:gd name="textAreaRight" fmla="*/ 328320 w 327600"/>
                <a:gd name="textAreaTop" fmla="*/ 0 h 104040"/>
                <a:gd name="textAreaBottom" fmla="*/ 104760 h 104040"/>
              </a:gdLst>
              <a:ahLst/>
              <a:rect l="textAreaLeft" t="textAreaTop" r="textAreaRight" b="textAreaBottom"/>
              <a:pathLst>
                <a:path w="328213" h="104754">
                  <a:moveTo>
                    <a:pt x="322880" y="99923"/>
                  </a:moveTo>
                  <a:lnTo>
                    <a:pt x="322880" y="93194"/>
                  </a:lnTo>
                  <a:lnTo>
                    <a:pt x="889" y="0"/>
                  </a:lnTo>
                  <a:lnTo>
                    <a:pt x="0" y="0"/>
                  </a:lnTo>
                  <a:cubicBezTo>
                    <a:pt x="2565" y="191"/>
                    <a:pt x="4571" y="2260"/>
                    <a:pt x="4698" y="4825"/>
                  </a:cubicBezTo>
                  <a:lnTo>
                    <a:pt x="4698" y="11554"/>
                  </a:lnTo>
                  <a:lnTo>
                    <a:pt x="326563" y="104748"/>
                  </a:lnTo>
                  <a:lnTo>
                    <a:pt x="328213" y="104748"/>
                  </a:lnTo>
                  <a:cubicBezTo>
                    <a:pt x="325407" y="104887"/>
                    <a:pt x="323020" y="102742"/>
                    <a:pt x="322880" y="99936"/>
                  </a:cubicBezTo>
                  <a:cubicBezTo>
                    <a:pt x="322880" y="99936"/>
                    <a:pt x="322880" y="99923"/>
                    <a:pt x="322880" y="99923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309" name="Freeform: Shape 642"/>
            <p:cNvSpPr/>
            <p:nvPr/>
          </p:nvSpPr>
          <p:spPr>
            <a:xfrm>
              <a:off x="9832680" y="2320920"/>
              <a:ext cx="165960" cy="50760"/>
            </a:xfrm>
            <a:custGeom>
              <a:avLst/>
              <a:gdLst>
                <a:gd name="textAreaLeft" fmla="*/ 0 w 165960"/>
                <a:gd name="textAreaRight" fmla="*/ 166680 w 165960"/>
                <a:gd name="textAreaTop" fmla="*/ 0 h 50760"/>
                <a:gd name="textAreaBottom" fmla="*/ 51480 h 50760"/>
              </a:gdLst>
              <a:ahLst/>
              <a:rect l="textAreaLeft" t="textAreaTop" r="textAreaRight" b="textAreaBottom"/>
              <a:pathLst>
                <a:path w="166804" h="51410">
                  <a:moveTo>
                    <a:pt x="166805" y="45951"/>
                  </a:moveTo>
                  <a:lnTo>
                    <a:pt x="166805" y="45951"/>
                  </a:lnTo>
                  <a:lnTo>
                    <a:pt x="33108" y="7861"/>
                  </a:lnTo>
                  <a:lnTo>
                    <a:pt x="10634" y="1386"/>
                  </a:lnTo>
                  <a:lnTo>
                    <a:pt x="6825" y="243"/>
                  </a:lnTo>
                  <a:cubicBezTo>
                    <a:pt x="4057" y="-607"/>
                    <a:pt x="1111" y="840"/>
                    <a:pt x="95" y="3544"/>
                  </a:cubicBezTo>
                  <a:cubicBezTo>
                    <a:pt x="-32" y="4090"/>
                    <a:pt x="-32" y="4649"/>
                    <a:pt x="95" y="5195"/>
                  </a:cubicBezTo>
                  <a:cubicBezTo>
                    <a:pt x="95" y="5195"/>
                    <a:pt x="95" y="5830"/>
                    <a:pt x="95" y="6211"/>
                  </a:cubicBezTo>
                  <a:cubicBezTo>
                    <a:pt x="108" y="6503"/>
                    <a:pt x="108" y="6807"/>
                    <a:pt x="95" y="7099"/>
                  </a:cubicBezTo>
                  <a:lnTo>
                    <a:pt x="95" y="7099"/>
                  </a:lnTo>
                  <a:cubicBezTo>
                    <a:pt x="197" y="7430"/>
                    <a:pt x="425" y="7709"/>
                    <a:pt x="731" y="7861"/>
                  </a:cubicBezTo>
                  <a:lnTo>
                    <a:pt x="1493" y="7861"/>
                  </a:lnTo>
                  <a:lnTo>
                    <a:pt x="2508" y="7861"/>
                  </a:lnTo>
                  <a:lnTo>
                    <a:pt x="2508" y="7861"/>
                  </a:lnTo>
                  <a:lnTo>
                    <a:pt x="153346" y="51411"/>
                  </a:lnTo>
                  <a:lnTo>
                    <a:pt x="160456" y="45698"/>
                  </a:lnTo>
                  <a:cubicBezTo>
                    <a:pt x="162437" y="44529"/>
                    <a:pt x="164925" y="44618"/>
                    <a:pt x="166805" y="45951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480" bIns="648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310" name="Freeform: Shape 643"/>
            <p:cNvSpPr/>
            <p:nvPr/>
          </p:nvSpPr>
          <p:spPr>
            <a:xfrm>
              <a:off x="10002600" y="2372760"/>
              <a:ext cx="360" cy="360"/>
            </a:xfrm>
            <a:custGeom>
              <a:avLst/>
              <a:gdLst>
                <a:gd name="textAreaLeft" fmla="*/ 0 w 360"/>
                <a:gd name="textAreaRight" fmla="*/ 1440 w 360"/>
                <a:gd name="textAreaTop" fmla="*/ 0 h 360"/>
                <a:gd name="textAreaBottom" fmla="*/ 1440 h 360"/>
              </a:gdLst>
              <a:ahLst/>
              <a:rect l="textAreaLeft" t="textAreaTop" r="textAreaRight" b="textAreaBottom"/>
              <a:pathLst>
                <a:path w="47" h="761">
                  <a:moveTo>
                    <a:pt x="0" y="0"/>
                  </a:moveTo>
                  <a:lnTo>
                    <a:pt x="0" y="0"/>
                  </a:lnTo>
                  <a:cubicBezTo>
                    <a:pt x="64" y="254"/>
                    <a:pt x="64" y="508"/>
                    <a:pt x="0" y="762"/>
                  </a:cubicBez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311" name="Freeform: Shape 644"/>
            <p:cNvSpPr/>
            <p:nvPr/>
          </p:nvSpPr>
          <p:spPr>
            <a:xfrm>
              <a:off x="11610720" y="2134440"/>
              <a:ext cx="385560" cy="497880"/>
            </a:xfrm>
            <a:custGeom>
              <a:avLst/>
              <a:gdLst>
                <a:gd name="textAreaLeft" fmla="*/ 0 w 385560"/>
                <a:gd name="textAreaRight" fmla="*/ 386280 w 385560"/>
                <a:gd name="textAreaTop" fmla="*/ 0 h 497880"/>
                <a:gd name="textAreaBottom" fmla="*/ 498600 h 497880"/>
              </a:gdLst>
              <a:ahLst/>
              <a:rect l="textAreaLeft" t="textAreaTop" r="textAreaRight" b="textAreaBottom"/>
              <a:pathLst>
                <a:path w="386148" h="498743">
                  <a:moveTo>
                    <a:pt x="386110" y="5858"/>
                  </a:moveTo>
                  <a:cubicBezTo>
                    <a:pt x="386110" y="5858"/>
                    <a:pt x="386110" y="5223"/>
                    <a:pt x="386110" y="4842"/>
                  </a:cubicBezTo>
                  <a:lnTo>
                    <a:pt x="386110" y="4842"/>
                  </a:lnTo>
                  <a:cubicBezTo>
                    <a:pt x="386110" y="4842"/>
                    <a:pt x="386110" y="4207"/>
                    <a:pt x="386110" y="3826"/>
                  </a:cubicBezTo>
                  <a:lnTo>
                    <a:pt x="386110" y="2937"/>
                  </a:lnTo>
                  <a:cubicBezTo>
                    <a:pt x="386161" y="2683"/>
                    <a:pt x="386161" y="2430"/>
                    <a:pt x="386110" y="2175"/>
                  </a:cubicBezTo>
                  <a:lnTo>
                    <a:pt x="386110" y="2175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5348" y="525"/>
                  </a:lnTo>
                  <a:lnTo>
                    <a:pt x="385348" y="525"/>
                  </a:lnTo>
                  <a:lnTo>
                    <a:pt x="385348" y="525"/>
                  </a:lnTo>
                  <a:cubicBezTo>
                    <a:pt x="382975" y="-554"/>
                    <a:pt x="380181" y="68"/>
                    <a:pt x="378492" y="2049"/>
                  </a:cubicBezTo>
                  <a:lnTo>
                    <a:pt x="374429" y="7381"/>
                  </a:lnTo>
                  <a:lnTo>
                    <a:pt x="0" y="492776"/>
                  </a:lnTo>
                  <a:lnTo>
                    <a:pt x="3809" y="493792"/>
                  </a:lnTo>
                  <a:lnTo>
                    <a:pt x="3809" y="493792"/>
                  </a:lnTo>
                  <a:lnTo>
                    <a:pt x="4825" y="493792"/>
                  </a:lnTo>
                  <a:lnTo>
                    <a:pt x="5587" y="493792"/>
                  </a:lnTo>
                  <a:lnTo>
                    <a:pt x="5587" y="494554"/>
                  </a:lnTo>
                  <a:lnTo>
                    <a:pt x="6221" y="495315"/>
                  </a:lnTo>
                  <a:cubicBezTo>
                    <a:pt x="6234" y="495608"/>
                    <a:pt x="6234" y="495912"/>
                    <a:pt x="6221" y="496204"/>
                  </a:cubicBezTo>
                  <a:cubicBezTo>
                    <a:pt x="6221" y="496204"/>
                    <a:pt x="6221" y="496839"/>
                    <a:pt x="6221" y="497220"/>
                  </a:cubicBezTo>
                  <a:lnTo>
                    <a:pt x="6221" y="497220"/>
                  </a:lnTo>
                  <a:lnTo>
                    <a:pt x="6221" y="498744"/>
                  </a:lnTo>
                  <a:lnTo>
                    <a:pt x="374429" y="1792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312" name="Freeform: Shape 645"/>
            <p:cNvSpPr/>
            <p:nvPr/>
          </p:nvSpPr>
          <p:spPr>
            <a:xfrm>
              <a:off x="11608200" y="2633040"/>
              <a:ext cx="9720" cy="211320"/>
            </a:xfrm>
            <a:custGeom>
              <a:avLst/>
              <a:gdLst>
                <a:gd name="textAreaLeft" fmla="*/ 0 w 9720"/>
                <a:gd name="textAreaRight" fmla="*/ 10440 w 9720"/>
                <a:gd name="textAreaTop" fmla="*/ 0 h 211320"/>
                <a:gd name="textAreaBottom" fmla="*/ 212040 h 211320"/>
              </a:gdLst>
              <a:ahLst/>
              <a:rect l="textAreaLeft" t="textAreaTop" r="textAreaRight" b="textAreaBottom"/>
              <a:pathLst>
                <a:path w="10586" h="212187">
                  <a:moveTo>
                    <a:pt x="10539" y="207972"/>
                  </a:moveTo>
                  <a:cubicBezTo>
                    <a:pt x="10539" y="207972"/>
                    <a:pt x="10539" y="207972"/>
                    <a:pt x="10539" y="207210"/>
                  </a:cubicBezTo>
                  <a:lnTo>
                    <a:pt x="10539" y="0"/>
                  </a:lnTo>
                  <a:lnTo>
                    <a:pt x="10539" y="0"/>
                  </a:lnTo>
                  <a:cubicBezTo>
                    <a:pt x="10602" y="546"/>
                    <a:pt x="10602" y="1105"/>
                    <a:pt x="10539" y="1651"/>
                  </a:cubicBezTo>
                  <a:cubicBezTo>
                    <a:pt x="9662" y="3746"/>
                    <a:pt x="7605" y="5104"/>
                    <a:pt x="5332" y="5079"/>
                  </a:cubicBezTo>
                  <a:lnTo>
                    <a:pt x="3683" y="5079"/>
                  </a:lnTo>
                  <a:lnTo>
                    <a:pt x="0" y="4063"/>
                  </a:lnTo>
                  <a:lnTo>
                    <a:pt x="0" y="207210"/>
                  </a:lnTo>
                  <a:cubicBezTo>
                    <a:pt x="139" y="210016"/>
                    <a:pt x="2514" y="212175"/>
                    <a:pt x="5320" y="212035"/>
                  </a:cubicBezTo>
                  <a:cubicBezTo>
                    <a:pt x="5320" y="212035"/>
                    <a:pt x="5332" y="212035"/>
                    <a:pt x="5332" y="212035"/>
                  </a:cubicBezTo>
                  <a:cubicBezTo>
                    <a:pt x="6082" y="212238"/>
                    <a:pt x="6869" y="212238"/>
                    <a:pt x="7619" y="212035"/>
                  </a:cubicBezTo>
                  <a:lnTo>
                    <a:pt x="8253" y="212035"/>
                  </a:lnTo>
                  <a:lnTo>
                    <a:pt x="8253" y="212035"/>
                  </a:lnTo>
                  <a:lnTo>
                    <a:pt x="8253" y="212035"/>
                  </a:lnTo>
                  <a:lnTo>
                    <a:pt x="9015" y="211273"/>
                  </a:lnTo>
                  <a:lnTo>
                    <a:pt x="9904" y="209877"/>
                  </a:lnTo>
                  <a:cubicBezTo>
                    <a:pt x="10031" y="209217"/>
                    <a:pt x="10246" y="208582"/>
                    <a:pt x="10539" y="207972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313" name="Freeform: Shape 646"/>
            <p:cNvSpPr/>
            <p:nvPr/>
          </p:nvSpPr>
          <p:spPr>
            <a:xfrm>
              <a:off x="9833040" y="2113200"/>
              <a:ext cx="1784520" cy="522360"/>
            </a:xfrm>
            <a:custGeom>
              <a:avLst/>
              <a:gdLst>
                <a:gd name="textAreaLeft" fmla="*/ 0 w 1784520"/>
                <a:gd name="textAreaRight" fmla="*/ 1785240 w 1784520"/>
                <a:gd name="textAreaTop" fmla="*/ 0 h 522360"/>
                <a:gd name="textAreaBottom" fmla="*/ 523080 h 522360"/>
              </a:gdLst>
              <a:ahLst/>
              <a:rect l="textAreaLeft" t="textAreaTop" r="textAreaRight" b="textAreaBottom"/>
              <a:pathLst>
                <a:path w="1785220" h="523050">
                  <a:moveTo>
                    <a:pt x="1785221" y="517718"/>
                  </a:moveTo>
                  <a:lnTo>
                    <a:pt x="1784586" y="516956"/>
                  </a:lnTo>
                  <a:lnTo>
                    <a:pt x="1784586" y="516194"/>
                  </a:lnTo>
                  <a:lnTo>
                    <a:pt x="1783825" y="516194"/>
                  </a:lnTo>
                  <a:lnTo>
                    <a:pt x="1782809" y="516194"/>
                  </a:lnTo>
                  <a:lnTo>
                    <a:pt x="1782809" y="516194"/>
                  </a:lnTo>
                  <a:lnTo>
                    <a:pt x="1779000" y="515179"/>
                  </a:lnTo>
                  <a:lnTo>
                    <a:pt x="15157" y="2867"/>
                  </a:lnTo>
                  <a:lnTo>
                    <a:pt x="6269" y="200"/>
                  </a:lnTo>
                  <a:cubicBezTo>
                    <a:pt x="4352" y="-308"/>
                    <a:pt x="2307" y="162"/>
                    <a:pt x="809" y="1470"/>
                  </a:cubicBezTo>
                  <a:lnTo>
                    <a:pt x="48" y="2359"/>
                  </a:lnTo>
                  <a:lnTo>
                    <a:pt x="48" y="3120"/>
                  </a:lnTo>
                  <a:lnTo>
                    <a:pt x="48" y="3120"/>
                  </a:lnTo>
                  <a:cubicBezTo>
                    <a:pt x="48" y="3120"/>
                    <a:pt x="48" y="3120"/>
                    <a:pt x="48" y="3755"/>
                  </a:cubicBezTo>
                  <a:lnTo>
                    <a:pt x="48" y="4771"/>
                  </a:lnTo>
                  <a:cubicBezTo>
                    <a:pt x="-16" y="5063"/>
                    <a:pt x="-16" y="5368"/>
                    <a:pt x="48" y="5660"/>
                  </a:cubicBezTo>
                  <a:cubicBezTo>
                    <a:pt x="-3" y="5952"/>
                    <a:pt x="-3" y="6257"/>
                    <a:pt x="48" y="6549"/>
                  </a:cubicBezTo>
                  <a:lnTo>
                    <a:pt x="48" y="7438"/>
                  </a:lnTo>
                  <a:lnTo>
                    <a:pt x="48" y="7438"/>
                  </a:lnTo>
                  <a:lnTo>
                    <a:pt x="1064" y="8199"/>
                  </a:lnTo>
                  <a:lnTo>
                    <a:pt x="1952" y="8199"/>
                  </a:lnTo>
                  <a:lnTo>
                    <a:pt x="1952" y="8199"/>
                  </a:lnTo>
                  <a:lnTo>
                    <a:pt x="8936" y="10231"/>
                  </a:lnTo>
                  <a:lnTo>
                    <a:pt x="1773794" y="522035"/>
                  </a:lnTo>
                  <a:lnTo>
                    <a:pt x="1777476" y="523051"/>
                  </a:lnTo>
                  <a:lnTo>
                    <a:pt x="1779127" y="523051"/>
                  </a:lnTo>
                  <a:cubicBezTo>
                    <a:pt x="1781400" y="523076"/>
                    <a:pt x="1783456" y="521717"/>
                    <a:pt x="1784333" y="519623"/>
                  </a:cubicBezTo>
                  <a:cubicBezTo>
                    <a:pt x="1784396" y="519077"/>
                    <a:pt x="1784396" y="518518"/>
                    <a:pt x="1784333" y="517972"/>
                  </a:cubicBezTo>
                  <a:cubicBezTo>
                    <a:pt x="1784333" y="517972"/>
                    <a:pt x="1784333" y="517210"/>
                    <a:pt x="1784333" y="516956"/>
                  </a:cubicBezTo>
                  <a:cubicBezTo>
                    <a:pt x="1784612" y="517235"/>
                    <a:pt x="1784904" y="517490"/>
                    <a:pt x="1785221" y="517718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314" name="Freeform: Shape 660"/>
            <p:cNvSpPr/>
            <p:nvPr/>
          </p:nvSpPr>
          <p:spPr>
            <a:xfrm>
              <a:off x="9848160" y="355320"/>
              <a:ext cx="217440" cy="174240"/>
            </a:xfrm>
            <a:custGeom>
              <a:avLst/>
              <a:gdLst>
                <a:gd name="textAreaLeft" fmla="*/ 0 w 217440"/>
                <a:gd name="textAreaRight" fmla="*/ 218160 w 217440"/>
                <a:gd name="textAreaTop" fmla="*/ 0 h 174240"/>
                <a:gd name="textAreaBottom" fmla="*/ 174960 h 174240"/>
              </a:gdLst>
              <a:ahLst/>
              <a:rect l="textAreaLeft" t="textAreaTop" r="textAreaRight" b="textAreaBottom"/>
              <a:pathLst>
                <a:path w="218004" h="175087">
                  <a:moveTo>
                    <a:pt x="3047" y="172421"/>
                  </a:moveTo>
                  <a:lnTo>
                    <a:pt x="11808" y="175088"/>
                  </a:lnTo>
                  <a:lnTo>
                    <a:pt x="218004" y="7364"/>
                  </a:lnTo>
                  <a:cubicBezTo>
                    <a:pt x="216989" y="8151"/>
                    <a:pt x="215745" y="8596"/>
                    <a:pt x="214450" y="8634"/>
                  </a:cubicBezTo>
                  <a:cubicBezTo>
                    <a:pt x="212926" y="8634"/>
                    <a:pt x="211478" y="8037"/>
                    <a:pt x="210386" y="6983"/>
                  </a:cubicBezTo>
                  <a:cubicBezTo>
                    <a:pt x="208456" y="5244"/>
                    <a:pt x="208304" y="2273"/>
                    <a:pt x="210031" y="343"/>
                  </a:cubicBezTo>
                  <a:cubicBezTo>
                    <a:pt x="210145" y="229"/>
                    <a:pt x="210259" y="114"/>
                    <a:pt x="210386" y="0"/>
                  </a:cubicBezTo>
                  <a:lnTo>
                    <a:pt x="208609" y="1524"/>
                  </a:lnTo>
                  <a:lnTo>
                    <a:pt x="0" y="171152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315" name="Freeform: Shape 661"/>
            <p:cNvSpPr/>
            <p:nvPr/>
          </p:nvSpPr>
          <p:spPr>
            <a:xfrm>
              <a:off x="10056240" y="317880"/>
              <a:ext cx="55080" cy="45000"/>
            </a:xfrm>
            <a:custGeom>
              <a:avLst/>
              <a:gdLst>
                <a:gd name="textAreaLeft" fmla="*/ 0 w 55080"/>
                <a:gd name="textAreaRight" fmla="*/ 55800 w 55080"/>
                <a:gd name="textAreaTop" fmla="*/ 0 h 45000"/>
                <a:gd name="textAreaBottom" fmla="*/ 45720 h 45000"/>
              </a:gdLst>
              <a:ahLst/>
              <a:rect l="textAreaLeft" t="textAreaTop" r="textAreaRight" b="textAreaBottom"/>
              <a:pathLst>
                <a:path w="55909" h="45835">
                  <a:moveTo>
                    <a:pt x="2299" y="44184"/>
                  </a:moveTo>
                  <a:cubicBezTo>
                    <a:pt x="3391" y="45238"/>
                    <a:pt x="4851" y="45835"/>
                    <a:pt x="6362" y="45835"/>
                  </a:cubicBezTo>
                  <a:cubicBezTo>
                    <a:pt x="7657" y="45797"/>
                    <a:pt x="8902" y="45353"/>
                    <a:pt x="9917" y="44565"/>
                  </a:cubicBezTo>
                  <a:lnTo>
                    <a:pt x="52071" y="10284"/>
                  </a:lnTo>
                  <a:lnTo>
                    <a:pt x="54356" y="8380"/>
                  </a:lnTo>
                  <a:cubicBezTo>
                    <a:pt x="56286" y="6640"/>
                    <a:pt x="56438" y="3669"/>
                    <a:pt x="54699" y="1739"/>
                  </a:cubicBezTo>
                  <a:cubicBezTo>
                    <a:pt x="54598" y="1625"/>
                    <a:pt x="54483" y="1511"/>
                    <a:pt x="54356" y="1397"/>
                  </a:cubicBezTo>
                  <a:cubicBezTo>
                    <a:pt x="53506" y="635"/>
                    <a:pt x="52439" y="139"/>
                    <a:pt x="51309" y="0"/>
                  </a:cubicBezTo>
                  <a:lnTo>
                    <a:pt x="49151" y="0"/>
                  </a:lnTo>
                  <a:lnTo>
                    <a:pt x="48262" y="0"/>
                  </a:lnTo>
                  <a:lnTo>
                    <a:pt x="47246" y="0"/>
                  </a:lnTo>
                  <a:lnTo>
                    <a:pt x="46611" y="0"/>
                  </a:lnTo>
                  <a:lnTo>
                    <a:pt x="11187" y="28821"/>
                  </a:lnTo>
                  <a:lnTo>
                    <a:pt x="2172" y="36185"/>
                  </a:lnTo>
                  <a:cubicBezTo>
                    <a:pt x="-12" y="37582"/>
                    <a:pt x="-660" y="40490"/>
                    <a:pt x="738" y="42674"/>
                  </a:cubicBezTo>
                  <a:cubicBezTo>
                    <a:pt x="1131" y="43296"/>
                    <a:pt x="1665" y="43804"/>
                    <a:pt x="2299" y="44184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316" name="Freeform: Shape 665"/>
            <p:cNvSpPr/>
            <p:nvPr/>
          </p:nvSpPr>
          <p:spPr>
            <a:xfrm>
              <a:off x="9211320" y="515160"/>
              <a:ext cx="132840" cy="110520"/>
            </a:xfrm>
            <a:custGeom>
              <a:avLst/>
              <a:gdLst>
                <a:gd name="textAreaLeft" fmla="*/ 0 w 132840"/>
                <a:gd name="textAreaRight" fmla="*/ 133560 w 132840"/>
                <a:gd name="textAreaTop" fmla="*/ 0 h 110520"/>
                <a:gd name="textAreaBottom" fmla="*/ 111240 h 110520"/>
              </a:gdLst>
              <a:ahLst/>
              <a:rect l="textAreaLeft" t="textAreaTop" r="textAreaRight" b="textAreaBottom"/>
              <a:pathLst>
                <a:path w="133697" h="111225">
                  <a:moveTo>
                    <a:pt x="381" y="104875"/>
                  </a:moveTo>
                  <a:lnTo>
                    <a:pt x="381" y="104875"/>
                  </a:lnTo>
                  <a:lnTo>
                    <a:pt x="381" y="105637"/>
                  </a:lnTo>
                  <a:lnTo>
                    <a:pt x="381" y="105637"/>
                  </a:lnTo>
                  <a:lnTo>
                    <a:pt x="381" y="105637"/>
                  </a:lnTo>
                  <a:cubicBezTo>
                    <a:pt x="381" y="105637"/>
                    <a:pt x="381" y="105637"/>
                    <a:pt x="381" y="106398"/>
                  </a:cubicBezTo>
                  <a:cubicBezTo>
                    <a:pt x="381" y="107160"/>
                    <a:pt x="381" y="106398"/>
                    <a:pt x="381" y="107287"/>
                  </a:cubicBezTo>
                  <a:lnTo>
                    <a:pt x="381" y="107287"/>
                  </a:lnTo>
                  <a:cubicBezTo>
                    <a:pt x="381" y="107287"/>
                    <a:pt x="381" y="107287"/>
                    <a:pt x="381" y="108176"/>
                  </a:cubicBezTo>
                  <a:cubicBezTo>
                    <a:pt x="330" y="108519"/>
                    <a:pt x="330" y="108849"/>
                    <a:pt x="381" y="109192"/>
                  </a:cubicBezTo>
                  <a:cubicBezTo>
                    <a:pt x="343" y="109446"/>
                    <a:pt x="343" y="109700"/>
                    <a:pt x="381" y="109954"/>
                  </a:cubicBezTo>
                  <a:cubicBezTo>
                    <a:pt x="343" y="110169"/>
                    <a:pt x="343" y="110373"/>
                    <a:pt x="381" y="110588"/>
                  </a:cubicBezTo>
                  <a:lnTo>
                    <a:pt x="381" y="110588"/>
                  </a:lnTo>
                  <a:lnTo>
                    <a:pt x="1396" y="111223"/>
                  </a:lnTo>
                  <a:lnTo>
                    <a:pt x="2158" y="111223"/>
                  </a:lnTo>
                  <a:lnTo>
                    <a:pt x="4063" y="111223"/>
                  </a:lnTo>
                  <a:cubicBezTo>
                    <a:pt x="5408" y="111261"/>
                    <a:pt x="6717" y="110817"/>
                    <a:pt x="7745" y="109954"/>
                  </a:cubicBezTo>
                  <a:lnTo>
                    <a:pt x="14601" y="104367"/>
                  </a:lnTo>
                  <a:lnTo>
                    <a:pt x="133697" y="7364"/>
                  </a:lnTo>
                  <a:cubicBezTo>
                    <a:pt x="132669" y="8113"/>
                    <a:pt x="131424" y="8520"/>
                    <a:pt x="130142" y="8507"/>
                  </a:cubicBezTo>
                  <a:cubicBezTo>
                    <a:pt x="128619" y="8532"/>
                    <a:pt x="127146" y="7935"/>
                    <a:pt x="126079" y="6856"/>
                  </a:cubicBezTo>
                  <a:cubicBezTo>
                    <a:pt x="124188" y="5180"/>
                    <a:pt x="124009" y="2298"/>
                    <a:pt x="125673" y="406"/>
                  </a:cubicBezTo>
                  <a:cubicBezTo>
                    <a:pt x="125800" y="267"/>
                    <a:pt x="125940" y="127"/>
                    <a:pt x="126079" y="0"/>
                  </a:cubicBezTo>
                  <a:lnTo>
                    <a:pt x="126079" y="0"/>
                  </a:lnTo>
                  <a:lnTo>
                    <a:pt x="119096" y="5587"/>
                  </a:lnTo>
                  <a:lnTo>
                    <a:pt x="0" y="102716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317" name="Freeform: Shape 666"/>
            <p:cNvSpPr/>
            <p:nvPr/>
          </p:nvSpPr>
          <p:spPr>
            <a:xfrm>
              <a:off x="9336240" y="413640"/>
              <a:ext cx="133920" cy="111600"/>
            </a:xfrm>
            <a:custGeom>
              <a:avLst/>
              <a:gdLst>
                <a:gd name="textAreaLeft" fmla="*/ 0 w 133920"/>
                <a:gd name="textAreaRight" fmla="*/ 134640 w 133920"/>
                <a:gd name="textAreaTop" fmla="*/ 0 h 111600"/>
                <a:gd name="textAreaBottom" fmla="*/ 112320 h 111600"/>
              </a:gdLst>
              <a:ahLst/>
              <a:rect l="textAreaLeft" t="textAreaTop" r="textAreaRight" b="textAreaBottom"/>
              <a:pathLst>
                <a:path w="134734" h="112239">
                  <a:moveTo>
                    <a:pt x="1545" y="103732"/>
                  </a:moveTo>
                  <a:cubicBezTo>
                    <a:pt x="-346" y="105408"/>
                    <a:pt x="-525" y="108290"/>
                    <a:pt x="1139" y="110182"/>
                  </a:cubicBezTo>
                  <a:cubicBezTo>
                    <a:pt x="1266" y="110322"/>
                    <a:pt x="1406" y="110461"/>
                    <a:pt x="1545" y="110588"/>
                  </a:cubicBezTo>
                  <a:cubicBezTo>
                    <a:pt x="2612" y="111667"/>
                    <a:pt x="4085" y="112264"/>
                    <a:pt x="5608" y="112239"/>
                  </a:cubicBezTo>
                  <a:cubicBezTo>
                    <a:pt x="6891" y="112252"/>
                    <a:pt x="8135" y="111845"/>
                    <a:pt x="9163" y="111096"/>
                  </a:cubicBezTo>
                  <a:lnTo>
                    <a:pt x="9163" y="111096"/>
                  </a:lnTo>
                  <a:lnTo>
                    <a:pt x="134735" y="9523"/>
                  </a:lnTo>
                  <a:lnTo>
                    <a:pt x="131815" y="8634"/>
                  </a:lnTo>
                  <a:cubicBezTo>
                    <a:pt x="129275" y="8088"/>
                    <a:pt x="127676" y="5587"/>
                    <a:pt x="128221" y="3047"/>
                  </a:cubicBezTo>
                  <a:cubicBezTo>
                    <a:pt x="128501" y="1765"/>
                    <a:pt x="129288" y="660"/>
                    <a:pt x="130418" y="0"/>
                  </a:cubicBezTo>
                  <a:lnTo>
                    <a:pt x="130418" y="0"/>
                  </a:lnTo>
                  <a:lnTo>
                    <a:pt x="4847" y="101574"/>
                  </a:lnTo>
                  <a:lnTo>
                    <a:pt x="2561" y="103478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318" name="Freeform: Shape 667"/>
            <p:cNvSpPr/>
            <p:nvPr/>
          </p:nvSpPr>
          <p:spPr>
            <a:xfrm>
              <a:off x="9847800" y="527040"/>
              <a:ext cx="1047960" cy="323640"/>
            </a:xfrm>
            <a:custGeom>
              <a:avLst/>
              <a:gdLst>
                <a:gd name="textAreaLeft" fmla="*/ 0 w 1047960"/>
                <a:gd name="textAreaRight" fmla="*/ 1048680 w 1047960"/>
                <a:gd name="textAreaTop" fmla="*/ 0 h 323640"/>
                <a:gd name="textAreaBottom" fmla="*/ 324360 h 323640"/>
              </a:gdLst>
              <a:ahLst/>
              <a:rect l="textAreaLeft" t="textAreaTop" r="textAreaRight" b="textAreaBottom"/>
              <a:pathLst>
                <a:path w="1048638" h="324528">
                  <a:moveTo>
                    <a:pt x="6857" y="6475"/>
                  </a:moveTo>
                  <a:cubicBezTo>
                    <a:pt x="6006" y="8596"/>
                    <a:pt x="3936" y="9967"/>
                    <a:pt x="1651" y="9903"/>
                  </a:cubicBezTo>
                  <a:lnTo>
                    <a:pt x="0" y="9903"/>
                  </a:lnTo>
                  <a:lnTo>
                    <a:pt x="1032760" y="321862"/>
                  </a:lnTo>
                  <a:lnTo>
                    <a:pt x="1041648" y="324528"/>
                  </a:lnTo>
                  <a:lnTo>
                    <a:pt x="1043299" y="324528"/>
                  </a:lnTo>
                  <a:cubicBezTo>
                    <a:pt x="1045546" y="324566"/>
                    <a:pt x="1047577" y="323195"/>
                    <a:pt x="1048377" y="321100"/>
                  </a:cubicBezTo>
                  <a:cubicBezTo>
                    <a:pt x="1049240" y="318573"/>
                    <a:pt x="1047895" y="315831"/>
                    <a:pt x="1045381" y="314967"/>
                  </a:cubicBezTo>
                  <a:cubicBezTo>
                    <a:pt x="1045279" y="314942"/>
                    <a:pt x="1045178" y="314904"/>
                    <a:pt x="1045076" y="314878"/>
                  </a:cubicBezTo>
                  <a:lnTo>
                    <a:pt x="12189" y="2666"/>
                  </a:lnTo>
                  <a:lnTo>
                    <a:pt x="3428" y="0"/>
                  </a:lnTo>
                  <a:cubicBezTo>
                    <a:pt x="6082" y="686"/>
                    <a:pt x="7669" y="3377"/>
                    <a:pt x="6996" y="6031"/>
                  </a:cubicBezTo>
                  <a:cubicBezTo>
                    <a:pt x="6958" y="6183"/>
                    <a:pt x="6907" y="6323"/>
                    <a:pt x="6857" y="6475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319" name="Freeform: Shape 670"/>
            <p:cNvSpPr/>
            <p:nvPr/>
          </p:nvSpPr>
          <p:spPr>
            <a:xfrm>
              <a:off x="8949600" y="234720"/>
              <a:ext cx="360" cy="360"/>
            </a:xfrm>
            <a:custGeom>
              <a:avLst/>
              <a:gdLst>
                <a:gd name="textAreaLeft" fmla="*/ 0 w 360"/>
                <a:gd name="textAreaRight" fmla="*/ 1440 w 360"/>
                <a:gd name="textAreaTop" fmla="*/ 0 h 360"/>
                <a:gd name="textAreaBottom" fmla="*/ 1440 h 360"/>
              </a:gdLst>
              <a:ahLst/>
              <a:rect l="textAreaLeft" t="textAreaTop" r="textAreaRight" b="textAreaBottom"/>
              <a:pathLst>
                <a:path w="38" h="888">
                  <a:moveTo>
                    <a:pt x="0" y="0"/>
                  </a:moveTo>
                  <a:cubicBezTo>
                    <a:pt x="51" y="292"/>
                    <a:pt x="51" y="597"/>
                    <a:pt x="0" y="889"/>
                  </a:cubicBezTo>
                  <a:lnTo>
                    <a:pt x="0" y="254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320" name="Freeform: Shape 671"/>
            <p:cNvSpPr/>
            <p:nvPr/>
          </p:nvSpPr>
          <p:spPr>
            <a:xfrm>
              <a:off x="8948520" y="233280"/>
              <a:ext cx="11880" cy="360"/>
            </a:xfrm>
            <a:custGeom>
              <a:avLst/>
              <a:gdLst>
                <a:gd name="textAreaLeft" fmla="*/ 0 w 11880"/>
                <a:gd name="textAreaRight" fmla="*/ 12600 w 11880"/>
                <a:gd name="textAreaTop" fmla="*/ 0 h 360"/>
                <a:gd name="textAreaBottom" fmla="*/ 1440 h 360"/>
              </a:gdLst>
              <a:ahLst/>
              <a:rect l="textAreaLeft" t="textAreaTop" r="textAreaRight" b="textAreaBottom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321" name="Freeform: Shape 672"/>
            <p:cNvSpPr/>
            <p:nvPr/>
          </p:nvSpPr>
          <p:spPr>
            <a:xfrm>
              <a:off x="8946720" y="232200"/>
              <a:ext cx="360" cy="11880"/>
            </a:xfrm>
            <a:custGeom>
              <a:avLst/>
              <a:gdLst>
                <a:gd name="textAreaLeft" fmla="*/ 0 w 360"/>
                <a:gd name="textAreaRight" fmla="*/ 1080 w 360"/>
                <a:gd name="textAreaTop" fmla="*/ 0 h 11880"/>
                <a:gd name="textAreaBottom" fmla="*/ 12600 h 11880"/>
              </a:gdLst>
              <a:ahLst/>
              <a:rect l="textAreaLeft" t="textAreaTop" r="textAreaRight" b="textAreaBottom"/>
              <a:pathLst>
                <a:path w="1015" h="12696">
                  <a:moveTo>
                    <a:pt x="0" y="0"/>
                  </a:moveTo>
                  <a:lnTo>
                    <a:pt x="1016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322" name="Freeform: Shape 673"/>
            <p:cNvSpPr/>
            <p:nvPr/>
          </p:nvSpPr>
          <p:spPr>
            <a:xfrm>
              <a:off x="8939520" y="236880"/>
              <a:ext cx="10440" cy="163440"/>
            </a:xfrm>
            <a:custGeom>
              <a:avLst/>
              <a:gdLst>
                <a:gd name="textAreaLeft" fmla="*/ 0 w 10440"/>
                <a:gd name="textAreaRight" fmla="*/ 11160 w 10440"/>
                <a:gd name="textAreaTop" fmla="*/ 0 h 163440"/>
                <a:gd name="textAreaBottom" fmla="*/ 164160 h 163440"/>
              </a:gdLst>
              <a:ahLst/>
              <a:rect l="textAreaLeft" t="textAreaTop" r="textAreaRight" b="textAreaBottom"/>
              <a:pathLst>
                <a:path w="11014" h="164041">
                  <a:moveTo>
                    <a:pt x="0" y="164041"/>
                  </a:moveTo>
                  <a:cubicBezTo>
                    <a:pt x="203" y="161210"/>
                    <a:pt x="2629" y="159077"/>
                    <a:pt x="5460" y="159217"/>
                  </a:cubicBezTo>
                  <a:cubicBezTo>
                    <a:pt x="8291" y="159077"/>
                    <a:pt x="10716" y="161210"/>
                    <a:pt x="10919" y="164041"/>
                  </a:cubicBezTo>
                  <a:lnTo>
                    <a:pt x="10919" y="0"/>
                  </a:lnTo>
                  <a:lnTo>
                    <a:pt x="10919" y="0"/>
                  </a:lnTo>
                  <a:cubicBezTo>
                    <a:pt x="11046" y="546"/>
                    <a:pt x="11046" y="1105"/>
                    <a:pt x="10919" y="1651"/>
                  </a:cubicBezTo>
                  <a:cubicBezTo>
                    <a:pt x="10145" y="3771"/>
                    <a:pt x="8101" y="5155"/>
                    <a:pt x="5841" y="5079"/>
                  </a:cubicBezTo>
                  <a:lnTo>
                    <a:pt x="4190" y="5079"/>
                  </a:lnTo>
                  <a:lnTo>
                    <a:pt x="381" y="3936"/>
                  </a:lnTo>
                  <a:lnTo>
                    <a:pt x="381" y="164041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323" name="Freeform: Shape 674"/>
            <p:cNvSpPr/>
            <p:nvPr/>
          </p:nvSpPr>
          <p:spPr>
            <a:xfrm>
              <a:off x="8938440" y="396000"/>
              <a:ext cx="10080" cy="466200"/>
            </a:xfrm>
            <a:custGeom>
              <a:avLst/>
              <a:gdLst>
                <a:gd name="textAreaLeft" fmla="*/ 0 w 10080"/>
                <a:gd name="textAreaRight" fmla="*/ 10800 w 10080"/>
                <a:gd name="textAreaTop" fmla="*/ 0 h 466200"/>
                <a:gd name="textAreaBottom" fmla="*/ 466920 h 466200"/>
              </a:gdLst>
              <a:ahLst/>
              <a:rect l="textAreaLeft" t="textAreaTop" r="textAreaRight" b="textAreaBottom"/>
              <a:pathLst>
                <a:path w="10967" h="466870">
                  <a:moveTo>
                    <a:pt x="1016" y="461913"/>
                  </a:moveTo>
                  <a:cubicBezTo>
                    <a:pt x="1155" y="464782"/>
                    <a:pt x="3593" y="467004"/>
                    <a:pt x="6463" y="466864"/>
                  </a:cubicBezTo>
                  <a:cubicBezTo>
                    <a:pt x="6463" y="466864"/>
                    <a:pt x="6476" y="466864"/>
                    <a:pt x="6476" y="466864"/>
                  </a:cubicBezTo>
                  <a:cubicBezTo>
                    <a:pt x="7834" y="466864"/>
                    <a:pt x="9142" y="466369"/>
                    <a:pt x="10158" y="465468"/>
                  </a:cubicBezTo>
                  <a:lnTo>
                    <a:pt x="10920" y="464579"/>
                  </a:lnTo>
                  <a:lnTo>
                    <a:pt x="10920" y="464579"/>
                  </a:lnTo>
                  <a:cubicBezTo>
                    <a:pt x="10983" y="464325"/>
                    <a:pt x="10983" y="464071"/>
                    <a:pt x="10920" y="463817"/>
                  </a:cubicBezTo>
                  <a:cubicBezTo>
                    <a:pt x="10983" y="463436"/>
                    <a:pt x="10983" y="463055"/>
                    <a:pt x="10920" y="462674"/>
                  </a:cubicBezTo>
                  <a:lnTo>
                    <a:pt x="10920" y="462674"/>
                  </a:lnTo>
                  <a:lnTo>
                    <a:pt x="10920" y="4831"/>
                  </a:lnTo>
                  <a:cubicBezTo>
                    <a:pt x="10716" y="2000"/>
                    <a:pt x="8291" y="-133"/>
                    <a:pt x="5460" y="6"/>
                  </a:cubicBezTo>
                  <a:cubicBezTo>
                    <a:pt x="2629" y="-133"/>
                    <a:pt x="204" y="2000"/>
                    <a:pt x="0" y="4831"/>
                  </a:cubicBezTo>
                  <a:lnTo>
                    <a:pt x="0" y="461913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324" name="Freeform: Shape 692"/>
            <p:cNvSpPr/>
            <p:nvPr/>
          </p:nvSpPr>
          <p:spPr>
            <a:xfrm>
              <a:off x="9146520" y="1274040"/>
              <a:ext cx="496800" cy="103680"/>
            </a:xfrm>
            <a:custGeom>
              <a:avLst/>
              <a:gdLst>
                <a:gd name="textAreaLeft" fmla="*/ 0 w 496800"/>
                <a:gd name="textAreaRight" fmla="*/ 497520 w 496800"/>
                <a:gd name="textAreaTop" fmla="*/ 0 h 103680"/>
                <a:gd name="textAreaBottom" fmla="*/ 104400 h 103680"/>
              </a:gdLst>
              <a:ahLst/>
              <a:rect l="textAreaLeft" t="textAreaTop" r="textAreaRight" b="textAreaBottom"/>
              <a:pathLst>
                <a:path w="497461" h="104494">
                  <a:moveTo>
                    <a:pt x="490986" y="98907"/>
                  </a:moveTo>
                  <a:cubicBezTo>
                    <a:pt x="491787" y="96114"/>
                    <a:pt x="494631" y="94451"/>
                    <a:pt x="497462" y="95099"/>
                  </a:cubicBezTo>
                  <a:lnTo>
                    <a:pt x="403632" y="77069"/>
                  </a:lnTo>
                  <a:lnTo>
                    <a:pt x="3174" y="0"/>
                  </a:lnTo>
                  <a:lnTo>
                    <a:pt x="3174" y="0"/>
                  </a:lnTo>
                  <a:cubicBezTo>
                    <a:pt x="5701" y="559"/>
                    <a:pt x="7301" y="3073"/>
                    <a:pt x="6742" y="5612"/>
                  </a:cubicBezTo>
                  <a:cubicBezTo>
                    <a:pt x="6704" y="5777"/>
                    <a:pt x="6653" y="5929"/>
                    <a:pt x="6603" y="6095"/>
                  </a:cubicBezTo>
                  <a:cubicBezTo>
                    <a:pt x="5752" y="8215"/>
                    <a:pt x="3682" y="9586"/>
                    <a:pt x="1396" y="9523"/>
                  </a:cubicBezTo>
                  <a:lnTo>
                    <a:pt x="0" y="9523"/>
                  </a:lnTo>
                  <a:lnTo>
                    <a:pt x="0" y="9523"/>
                  </a:lnTo>
                  <a:lnTo>
                    <a:pt x="94337" y="27679"/>
                  </a:lnTo>
                  <a:lnTo>
                    <a:pt x="495176" y="104494"/>
                  </a:lnTo>
                  <a:cubicBezTo>
                    <a:pt x="492485" y="104100"/>
                    <a:pt x="490606" y="101599"/>
                    <a:pt x="490986" y="98907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325" name="Freeform: Shape 693"/>
            <p:cNvSpPr/>
            <p:nvPr/>
          </p:nvSpPr>
          <p:spPr>
            <a:xfrm>
              <a:off x="9637560" y="1369080"/>
              <a:ext cx="902880" cy="181800"/>
            </a:xfrm>
            <a:custGeom>
              <a:avLst/>
              <a:gdLst>
                <a:gd name="textAreaLeft" fmla="*/ 0 w 902880"/>
                <a:gd name="textAreaRight" fmla="*/ 903600 w 902880"/>
                <a:gd name="textAreaTop" fmla="*/ 0 h 181800"/>
                <a:gd name="textAreaBottom" fmla="*/ 182520 h 181800"/>
              </a:gdLst>
              <a:ahLst/>
              <a:rect l="textAreaLeft" t="textAreaTop" r="textAreaRight" b="textAreaBottom"/>
              <a:pathLst>
                <a:path w="903470" h="182464">
                  <a:moveTo>
                    <a:pt x="6567" y="139"/>
                  </a:moveTo>
                  <a:lnTo>
                    <a:pt x="6567" y="139"/>
                  </a:lnTo>
                  <a:cubicBezTo>
                    <a:pt x="3735" y="-508"/>
                    <a:pt x="891" y="1155"/>
                    <a:pt x="91" y="3949"/>
                  </a:cubicBezTo>
                  <a:cubicBezTo>
                    <a:pt x="-430" y="6628"/>
                    <a:pt x="1336" y="9230"/>
                    <a:pt x="4015" y="9751"/>
                  </a:cubicBezTo>
                  <a:cubicBezTo>
                    <a:pt x="4104" y="9764"/>
                    <a:pt x="4192" y="9776"/>
                    <a:pt x="4281" y="9789"/>
                  </a:cubicBezTo>
                  <a:lnTo>
                    <a:pt x="890647" y="180433"/>
                  </a:lnTo>
                  <a:lnTo>
                    <a:pt x="901058" y="182464"/>
                  </a:lnTo>
                  <a:lnTo>
                    <a:pt x="901058" y="182464"/>
                  </a:lnTo>
                  <a:cubicBezTo>
                    <a:pt x="898303" y="181956"/>
                    <a:pt x="896474" y="179303"/>
                    <a:pt x="896983" y="176548"/>
                  </a:cubicBezTo>
                  <a:cubicBezTo>
                    <a:pt x="896995" y="176535"/>
                    <a:pt x="896995" y="176510"/>
                    <a:pt x="896995" y="176497"/>
                  </a:cubicBezTo>
                  <a:cubicBezTo>
                    <a:pt x="897858" y="173754"/>
                    <a:pt x="900677" y="172155"/>
                    <a:pt x="903471" y="172815"/>
                  </a:cubicBezTo>
                  <a:lnTo>
                    <a:pt x="903471" y="172815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326" name="Freeform: Shape 700"/>
            <p:cNvSpPr/>
            <p:nvPr/>
          </p:nvSpPr>
          <p:spPr>
            <a:xfrm>
              <a:off x="8747640" y="1996920"/>
              <a:ext cx="9360" cy="47880"/>
            </a:xfrm>
            <a:custGeom>
              <a:avLst/>
              <a:gdLst>
                <a:gd name="textAreaLeft" fmla="*/ 0 w 9360"/>
                <a:gd name="textAreaRight" fmla="*/ 10080 w 9360"/>
                <a:gd name="textAreaTop" fmla="*/ 0 h 47880"/>
                <a:gd name="textAreaBottom" fmla="*/ 48600 h 47880"/>
              </a:gdLst>
              <a:ahLst/>
              <a:rect l="textAreaLeft" t="textAreaTop" r="textAreaRight" b="textAreaBottom"/>
              <a:pathLst>
                <a:path w="9960" h="48507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43677"/>
                  </a:lnTo>
                  <a:cubicBezTo>
                    <a:pt x="203" y="46508"/>
                    <a:pt x="2628" y="48641"/>
                    <a:pt x="5460" y="48502"/>
                  </a:cubicBezTo>
                  <a:cubicBezTo>
                    <a:pt x="6792" y="48489"/>
                    <a:pt x="8088" y="48044"/>
                    <a:pt x="9141" y="47232"/>
                  </a:cubicBezTo>
                  <a:lnTo>
                    <a:pt x="9904" y="46216"/>
                  </a:lnTo>
                  <a:lnTo>
                    <a:pt x="9904" y="45581"/>
                  </a:lnTo>
                  <a:cubicBezTo>
                    <a:pt x="9980" y="45289"/>
                    <a:pt x="9980" y="44984"/>
                    <a:pt x="9904" y="44692"/>
                  </a:cubicBezTo>
                  <a:cubicBezTo>
                    <a:pt x="9954" y="44400"/>
                    <a:pt x="9954" y="44096"/>
                    <a:pt x="9904" y="43804"/>
                  </a:cubicBezTo>
                  <a:lnTo>
                    <a:pt x="9904" y="43804"/>
                  </a:lnTo>
                  <a:lnTo>
                    <a:pt x="9904" y="127"/>
                  </a:lnTo>
                  <a:cubicBezTo>
                    <a:pt x="9739" y="2552"/>
                    <a:pt x="787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" bIns="36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327" name="Freeform: Shape 701"/>
            <p:cNvSpPr/>
            <p:nvPr/>
          </p:nvSpPr>
          <p:spPr>
            <a:xfrm>
              <a:off x="8747640" y="1937160"/>
              <a:ext cx="10080" cy="64440"/>
            </a:xfrm>
            <a:custGeom>
              <a:avLst/>
              <a:gdLst>
                <a:gd name="textAreaLeft" fmla="*/ 0 w 10080"/>
                <a:gd name="textAreaRight" fmla="*/ 10800 w 10080"/>
                <a:gd name="textAreaTop" fmla="*/ 0 h 64440"/>
                <a:gd name="textAreaBottom" fmla="*/ 65160 h 64440"/>
              </a:gdLst>
              <a:ahLst/>
              <a:rect l="textAreaLeft" t="textAreaTop" r="textAreaRight" b="textAreaBottom"/>
              <a:pathLst>
                <a:path w="10791" h="65070">
                  <a:moveTo>
                    <a:pt x="10538" y="0"/>
                  </a:moveTo>
                  <a:cubicBezTo>
                    <a:pt x="10665" y="584"/>
                    <a:pt x="10665" y="1193"/>
                    <a:pt x="10538" y="1778"/>
                  </a:cubicBezTo>
                  <a:cubicBezTo>
                    <a:pt x="9700" y="3847"/>
                    <a:pt x="7694" y="5206"/>
                    <a:pt x="5460" y="5206"/>
                  </a:cubicBezTo>
                  <a:lnTo>
                    <a:pt x="3682" y="5206"/>
                  </a:lnTo>
                  <a:lnTo>
                    <a:pt x="0" y="4063"/>
                  </a:lnTo>
                  <a:lnTo>
                    <a:pt x="0" y="60436"/>
                  </a:lnTo>
                  <a:cubicBezTo>
                    <a:pt x="457" y="63420"/>
                    <a:pt x="3250" y="65464"/>
                    <a:pt x="6221" y="65007"/>
                  </a:cubicBezTo>
                  <a:cubicBezTo>
                    <a:pt x="8583" y="64639"/>
                    <a:pt x="10424" y="62798"/>
                    <a:pt x="10792" y="60436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0160" bIns="2016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328" name="Freeform: Shape 702"/>
            <p:cNvSpPr/>
            <p:nvPr/>
          </p:nvSpPr>
          <p:spPr>
            <a:xfrm>
              <a:off x="8755200" y="1932840"/>
              <a:ext cx="360" cy="11880"/>
            </a:xfrm>
            <a:custGeom>
              <a:avLst/>
              <a:gdLst>
                <a:gd name="textAreaLeft" fmla="*/ 0 w 360"/>
                <a:gd name="textAreaRight" fmla="*/ 1080 w 360"/>
                <a:gd name="textAreaTop" fmla="*/ 0 h 11880"/>
                <a:gd name="textAreaBottom" fmla="*/ 12600 h 11880"/>
              </a:gdLst>
              <a:ahLst/>
              <a:rect l="textAreaLeft" t="textAreaTop" r="textAreaRight" b="textAreaBottom"/>
              <a:pathLst>
                <a:path w="1143" h="12696">
                  <a:moveTo>
                    <a:pt x="0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329" name="Freeform: Shape 703"/>
            <p:cNvSpPr/>
            <p:nvPr/>
          </p:nvSpPr>
          <p:spPr>
            <a:xfrm>
              <a:off x="8757720" y="1935360"/>
              <a:ext cx="360" cy="360"/>
            </a:xfrm>
            <a:custGeom>
              <a:avLst/>
              <a:gdLst>
                <a:gd name="textAreaLeft" fmla="*/ 0 w 360"/>
                <a:gd name="textAreaRight" fmla="*/ 1440 w 360"/>
                <a:gd name="textAreaTop" fmla="*/ 0 h 360"/>
                <a:gd name="textAreaBottom" fmla="*/ 1440 h 360"/>
              </a:gdLst>
              <a:ahLst/>
              <a:rect l="textAreaLeft" t="textAreaTop" r="textAreaRight" b="textAreaBottom"/>
              <a:pathLst>
                <a:path w="85" h="888">
                  <a:moveTo>
                    <a:pt x="0" y="0"/>
                  </a:moveTo>
                  <a:lnTo>
                    <a:pt x="0" y="0"/>
                  </a:lnTo>
                  <a:cubicBezTo>
                    <a:pt x="76" y="292"/>
                    <a:pt x="76" y="597"/>
                    <a:pt x="0" y="889"/>
                  </a:cubicBezTo>
                  <a:cubicBezTo>
                    <a:pt x="114" y="609"/>
                    <a:pt x="114" y="27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330" name="Freeform: Shape 704"/>
            <p:cNvSpPr/>
            <p:nvPr/>
          </p:nvSpPr>
          <p:spPr>
            <a:xfrm>
              <a:off x="8756640" y="1933920"/>
              <a:ext cx="11880" cy="360"/>
            </a:xfrm>
            <a:custGeom>
              <a:avLst/>
              <a:gdLst>
                <a:gd name="textAreaLeft" fmla="*/ 0 w 11880"/>
                <a:gd name="textAreaRight" fmla="*/ 12600 w 11880"/>
                <a:gd name="textAreaTop" fmla="*/ 0 h 360"/>
                <a:gd name="textAreaBottom" fmla="*/ 1440 h 360"/>
              </a:gdLst>
              <a:ahLst/>
              <a:rect l="textAreaLeft" t="textAreaTop" r="textAreaRight" b="textAreaBottom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331" name="Freeform: Shape 705"/>
            <p:cNvSpPr/>
            <p:nvPr/>
          </p:nvSpPr>
          <p:spPr>
            <a:xfrm>
              <a:off x="8583480" y="1882800"/>
              <a:ext cx="82440" cy="31680"/>
            </a:xfrm>
            <a:custGeom>
              <a:avLst/>
              <a:gdLst>
                <a:gd name="textAreaLeft" fmla="*/ 0 w 82440"/>
                <a:gd name="textAreaRight" fmla="*/ 83160 w 82440"/>
                <a:gd name="textAreaTop" fmla="*/ 0 h 31680"/>
                <a:gd name="textAreaBottom" fmla="*/ 32400 h 31680"/>
              </a:gdLst>
              <a:ahLst/>
              <a:rect l="textAreaLeft" t="textAreaTop" r="textAreaRight" b="textAreaBottom"/>
              <a:pathLst>
                <a:path w="83084" h="32493">
                  <a:moveTo>
                    <a:pt x="81561" y="32493"/>
                  </a:moveTo>
                  <a:lnTo>
                    <a:pt x="80418" y="32493"/>
                  </a:lnTo>
                  <a:lnTo>
                    <a:pt x="80418" y="32493"/>
                  </a:lnTo>
                  <a:lnTo>
                    <a:pt x="79783" y="31732"/>
                  </a:lnTo>
                  <a:lnTo>
                    <a:pt x="79783" y="30970"/>
                  </a:lnTo>
                  <a:cubicBezTo>
                    <a:pt x="79783" y="30970"/>
                    <a:pt x="79783" y="30335"/>
                    <a:pt x="79783" y="30081"/>
                  </a:cubicBezTo>
                  <a:cubicBezTo>
                    <a:pt x="79733" y="29751"/>
                    <a:pt x="79733" y="29395"/>
                    <a:pt x="79783" y="29065"/>
                  </a:cubicBezTo>
                  <a:lnTo>
                    <a:pt x="79783" y="29065"/>
                  </a:lnTo>
                  <a:lnTo>
                    <a:pt x="79783" y="22209"/>
                  </a:lnTo>
                  <a:lnTo>
                    <a:pt x="15030" y="2910"/>
                  </a:lnTo>
                  <a:lnTo>
                    <a:pt x="6269" y="244"/>
                  </a:lnTo>
                  <a:cubicBezTo>
                    <a:pt x="4314" y="-340"/>
                    <a:pt x="2194" y="142"/>
                    <a:pt x="682" y="1513"/>
                  </a:cubicBezTo>
                  <a:cubicBezTo>
                    <a:pt x="682" y="1513"/>
                    <a:pt x="682" y="1513"/>
                    <a:pt x="48" y="2275"/>
                  </a:cubicBezTo>
                  <a:lnTo>
                    <a:pt x="48" y="3037"/>
                  </a:lnTo>
                  <a:lnTo>
                    <a:pt x="48" y="3037"/>
                  </a:lnTo>
                  <a:cubicBezTo>
                    <a:pt x="48" y="3037"/>
                    <a:pt x="48" y="3037"/>
                    <a:pt x="48" y="3037"/>
                  </a:cubicBezTo>
                  <a:cubicBezTo>
                    <a:pt x="48" y="3037"/>
                    <a:pt x="48" y="3672"/>
                    <a:pt x="48" y="4052"/>
                  </a:cubicBezTo>
                  <a:cubicBezTo>
                    <a:pt x="48" y="4433"/>
                    <a:pt x="48" y="4052"/>
                    <a:pt x="48" y="4941"/>
                  </a:cubicBezTo>
                  <a:cubicBezTo>
                    <a:pt x="48" y="5830"/>
                    <a:pt x="48" y="5576"/>
                    <a:pt x="48" y="5830"/>
                  </a:cubicBezTo>
                  <a:cubicBezTo>
                    <a:pt x="-16" y="6122"/>
                    <a:pt x="-16" y="6427"/>
                    <a:pt x="48" y="6719"/>
                  </a:cubicBezTo>
                  <a:lnTo>
                    <a:pt x="682" y="7481"/>
                  </a:lnTo>
                  <a:lnTo>
                    <a:pt x="1698" y="8115"/>
                  </a:lnTo>
                  <a:lnTo>
                    <a:pt x="2460" y="8115"/>
                  </a:lnTo>
                  <a:lnTo>
                    <a:pt x="2460" y="8115"/>
                  </a:lnTo>
                  <a:lnTo>
                    <a:pt x="83085" y="32239"/>
                  </a:lnTo>
                  <a:lnTo>
                    <a:pt x="83085" y="32239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600" bIns="-126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332" name="Freeform: Shape 706"/>
            <p:cNvSpPr/>
            <p:nvPr/>
          </p:nvSpPr>
          <p:spPr>
            <a:xfrm>
              <a:off x="8664480" y="1908360"/>
              <a:ext cx="92520" cy="33120"/>
            </a:xfrm>
            <a:custGeom>
              <a:avLst/>
              <a:gdLst>
                <a:gd name="textAreaLeft" fmla="*/ 0 w 92520"/>
                <a:gd name="textAreaRight" fmla="*/ 93240 w 92520"/>
                <a:gd name="textAreaTop" fmla="*/ 0 h 33120"/>
                <a:gd name="textAreaBottom" fmla="*/ 33840 h 33120"/>
              </a:gdLst>
              <a:ahLst/>
              <a:rect l="textAreaLeft" t="textAreaTop" r="textAreaRight" b="textAreaBottom"/>
              <a:pathLst>
                <a:path w="93416" h="33773">
                  <a:moveTo>
                    <a:pt x="1904" y="7491"/>
                  </a:moveTo>
                  <a:cubicBezTo>
                    <a:pt x="1282" y="7643"/>
                    <a:pt x="622" y="7643"/>
                    <a:pt x="0" y="7491"/>
                  </a:cubicBezTo>
                  <a:lnTo>
                    <a:pt x="0" y="7491"/>
                  </a:lnTo>
                  <a:lnTo>
                    <a:pt x="77705" y="31107"/>
                  </a:lnTo>
                  <a:lnTo>
                    <a:pt x="82783" y="32630"/>
                  </a:lnTo>
                  <a:lnTo>
                    <a:pt x="86465" y="33773"/>
                  </a:lnTo>
                  <a:lnTo>
                    <a:pt x="88242" y="33773"/>
                  </a:lnTo>
                  <a:cubicBezTo>
                    <a:pt x="90477" y="33773"/>
                    <a:pt x="92484" y="32414"/>
                    <a:pt x="93321" y="30345"/>
                  </a:cubicBezTo>
                  <a:cubicBezTo>
                    <a:pt x="93448" y="29761"/>
                    <a:pt x="93448" y="29152"/>
                    <a:pt x="93321" y="28568"/>
                  </a:cubicBezTo>
                  <a:cubicBezTo>
                    <a:pt x="93321" y="28568"/>
                    <a:pt x="93321" y="28568"/>
                    <a:pt x="93321" y="27806"/>
                  </a:cubicBezTo>
                  <a:lnTo>
                    <a:pt x="93321" y="27806"/>
                  </a:lnTo>
                  <a:cubicBezTo>
                    <a:pt x="93397" y="27514"/>
                    <a:pt x="93397" y="27209"/>
                    <a:pt x="93321" y="26917"/>
                  </a:cubicBezTo>
                  <a:lnTo>
                    <a:pt x="93321" y="26155"/>
                  </a:lnTo>
                  <a:lnTo>
                    <a:pt x="93321" y="26155"/>
                  </a:lnTo>
                  <a:lnTo>
                    <a:pt x="93321" y="25393"/>
                  </a:lnTo>
                  <a:lnTo>
                    <a:pt x="92560" y="25393"/>
                  </a:lnTo>
                  <a:lnTo>
                    <a:pt x="92560" y="25393"/>
                  </a:lnTo>
                  <a:lnTo>
                    <a:pt x="91417" y="25393"/>
                  </a:lnTo>
                  <a:lnTo>
                    <a:pt x="91417" y="25393"/>
                  </a:lnTo>
                  <a:lnTo>
                    <a:pt x="8507" y="0"/>
                  </a:lnTo>
                  <a:lnTo>
                    <a:pt x="8507" y="3555"/>
                  </a:lnTo>
                  <a:cubicBezTo>
                    <a:pt x="8024" y="6323"/>
                    <a:pt x="5383" y="8164"/>
                    <a:pt x="2628" y="7669"/>
                  </a:cubicBezTo>
                  <a:cubicBezTo>
                    <a:pt x="2374" y="7630"/>
                    <a:pt x="2133" y="7567"/>
                    <a:pt x="1904" y="7491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160" bIns="-1116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333" name="Freeform: Shape 707"/>
            <p:cNvSpPr/>
            <p:nvPr/>
          </p:nvSpPr>
          <p:spPr>
            <a:xfrm>
              <a:off x="4270680" y="33840"/>
              <a:ext cx="9360" cy="613080"/>
            </a:xfrm>
            <a:custGeom>
              <a:avLst/>
              <a:gdLst>
                <a:gd name="textAreaLeft" fmla="*/ 0 w 9360"/>
                <a:gd name="textAreaRight" fmla="*/ 10080 w 9360"/>
                <a:gd name="textAreaTop" fmla="*/ 0 h 613080"/>
                <a:gd name="textAreaBottom" fmla="*/ 613800 h 613080"/>
              </a:gdLst>
              <a:ahLst/>
              <a:rect l="textAreaLeft" t="textAreaTop" r="textAreaRight" b="textAreaBottom"/>
              <a:pathLst>
                <a:path w="9951" h="613971">
                  <a:moveTo>
                    <a:pt x="9951" y="609823"/>
                  </a:moveTo>
                  <a:lnTo>
                    <a:pt x="9951" y="3428"/>
                  </a:lnTo>
                  <a:cubicBezTo>
                    <a:pt x="9951" y="3428"/>
                    <a:pt x="9951" y="3428"/>
                    <a:pt x="9951" y="2666"/>
                  </a:cubicBezTo>
                  <a:cubicBezTo>
                    <a:pt x="9951" y="1905"/>
                    <a:pt x="9951" y="2032"/>
                    <a:pt x="9951" y="1651"/>
                  </a:cubicBezTo>
                  <a:cubicBezTo>
                    <a:pt x="9811" y="1308"/>
                    <a:pt x="9595" y="1003"/>
                    <a:pt x="9316" y="762"/>
                  </a:cubicBezTo>
                  <a:cubicBezTo>
                    <a:pt x="9354" y="508"/>
                    <a:pt x="9354" y="254"/>
                    <a:pt x="9316" y="0"/>
                  </a:cubicBezTo>
                  <a:lnTo>
                    <a:pt x="8427" y="0"/>
                  </a:lnTo>
                  <a:lnTo>
                    <a:pt x="7539" y="0"/>
                  </a:lnTo>
                  <a:lnTo>
                    <a:pt x="6904" y="0"/>
                  </a:lnTo>
                  <a:lnTo>
                    <a:pt x="5507" y="0"/>
                  </a:lnTo>
                  <a:lnTo>
                    <a:pt x="4745" y="0"/>
                  </a:lnTo>
                  <a:lnTo>
                    <a:pt x="3476" y="0"/>
                  </a:lnTo>
                  <a:lnTo>
                    <a:pt x="2587" y="0"/>
                  </a:lnTo>
                  <a:cubicBezTo>
                    <a:pt x="1063" y="787"/>
                    <a:pt x="86" y="2349"/>
                    <a:pt x="48" y="4063"/>
                  </a:cubicBezTo>
                  <a:lnTo>
                    <a:pt x="48" y="610458"/>
                  </a:lnTo>
                  <a:lnTo>
                    <a:pt x="48" y="610458"/>
                  </a:lnTo>
                  <a:cubicBezTo>
                    <a:pt x="-16" y="610838"/>
                    <a:pt x="-16" y="611219"/>
                    <a:pt x="48" y="611600"/>
                  </a:cubicBezTo>
                  <a:cubicBezTo>
                    <a:pt x="-3" y="611854"/>
                    <a:pt x="-3" y="612108"/>
                    <a:pt x="48" y="612362"/>
                  </a:cubicBezTo>
                  <a:lnTo>
                    <a:pt x="682" y="613124"/>
                  </a:lnTo>
                  <a:cubicBezTo>
                    <a:pt x="644" y="613378"/>
                    <a:pt x="644" y="613632"/>
                    <a:pt x="682" y="613886"/>
                  </a:cubicBezTo>
                  <a:lnTo>
                    <a:pt x="1571" y="613886"/>
                  </a:lnTo>
                  <a:lnTo>
                    <a:pt x="2460" y="613886"/>
                  </a:lnTo>
                  <a:cubicBezTo>
                    <a:pt x="3095" y="614000"/>
                    <a:pt x="3729" y="614000"/>
                    <a:pt x="4365" y="613886"/>
                  </a:cubicBezTo>
                  <a:cubicBezTo>
                    <a:pt x="6980" y="614140"/>
                    <a:pt x="9380" y="612400"/>
                    <a:pt x="9951" y="609823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334" name="Freeform: Shape 713"/>
            <p:cNvSpPr/>
            <p:nvPr/>
          </p:nvSpPr>
          <p:spPr>
            <a:xfrm>
              <a:off x="4127400" y="152640"/>
              <a:ext cx="9720" cy="191160"/>
            </a:xfrm>
            <a:custGeom>
              <a:avLst/>
              <a:gdLst>
                <a:gd name="textAreaLeft" fmla="*/ 0 w 9720"/>
                <a:gd name="textAreaRight" fmla="*/ 10440 w 9720"/>
                <a:gd name="textAreaTop" fmla="*/ 0 h 191160"/>
                <a:gd name="textAreaBottom" fmla="*/ 191880 h 191160"/>
              </a:gdLst>
              <a:ahLst/>
              <a:rect l="textAreaLeft" t="textAreaTop" r="textAreaRight" b="textAreaBottom"/>
              <a:pathLst>
                <a:path w="10459" h="191726">
                  <a:moveTo>
                    <a:pt x="5460" y="4952"/>
                  </a:moveTo>
                  <a:cubicBezTo>
                    <a:pt x="2590" y="5091"/>
                    <a:pt x="140" y="2882"/>
                    <a:pt x="0" y="13"/>
                  </a:cubicBezTo>
                  <a:cubicBezTo>
                    <a:pt x="0" y="13"/>
                    <a:pt x="0" y="0"/>
                    <a:pt x="0" y="0"/>
                  </a:cubicBezTo>
                  <a:lnTo>
                    <a:pt x="0" y="186768"/>
                  </a:lnTo>
                  <a:cubicBezTo>
                    <a:pt x="140" y="189638"/>
                    <a:pt x="2577" y="191860"/>
                    <a:pt x="5447" y="191720"/>
                  </a:cubicBezTo>
                  <a:cubicBezTo>
                    <a:pt x="5447" y="191720"/>
                    <a:pt x="5460" y="191720"/>
                    <a:pt x="5460" y="191720"/>
                  </a:cubicBezTo>
                  <a:cubicBezTo>
                    <a:pt x="6818" y="191720"/>
                    <a:pt x="8126" y="191225"/>
                    <a:pt x="9142" y="190323"/>
                  </a:cubicBezTo>
                  <a:lnTo>
                    <a:pt x="9777" y="189562"/>
                  </a:lnTo>
                  <a:lnTo>
                    <a:pt x="10411" y="188800"/>
                  </a:lnTo>
                  <a:cubicBezTo>
                    <a:pt x="10411" y="188800"/>
                    <a:pt x="10411" y="188800"/>
                    <a:pt x="10411" y="188038"/>
                  </a:cubicBezTo>
                  <a:cubicBezTo>
                    <a:pt x="10475" y="187657"/>
                    <a:pt x="10475" y="187276"/>
                    <a:pt x="10411" y="186895"/>
                  </a:cubicBezTo>
                  <a:lnTo>
                    <a:pt x="10411" y="186895"/>
                  </a:lnTo>
                  <a:lnTo>
                    <a:pt x="10411" y="0"/>
                  </a:lnTo>
                  <a:cubicBezTo>
                    <a:pt x="10348" y="2704"/>
                    <a:pt x="8164" y="4888"/>
                    <a:pt x="5460" y="4952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335" name="Freeform: Shape 714"/>
            <p:cNvSpPr/>
            <p:nvPr/>
          </p:nvSpPr>
          <p:spPr>
            <a:xfrm>
              <a:off x="8660520" y="1814400"/>
              <a:ext cx="8280" cy="98640"/>
            </a:xfrm>
            <a:custGeom>
              <a:avLst/>
              <a:gdLst>
                <a:gd name="textAreaLeft" fmla="*/ 0 w 8280"/>
                <a:gd name="textAreaRight" fmla="*/ 9000 w 8280"/>
                <a:gd name="textAreaTop" fmla="*/ 0 h 98640"/>
                <a:gd name="textAreaBottom" fmla="*/ 99360 h 98640"/>
              </a:gdLst>
              <a:ahLst/>
              <a:rect l="textAreaLeft" t="textAreaTop" r="textAreaRight" b="textAreaBottom"/>
              <a:pathLst>
                <a:path w="9081" h="99266">
                  <a:moveTo>
                    <a:pt x="4609" y="1397"/>
                  </a:moveTo>
                  <a:lnTo>
                    <a:pt x="3466" y="1397"/>
                  </a:lnTo>
                  <a:lnTo>
                    <a:pt x="2451" y="1397"/>
                  </a:lnTo>
                  <a:cubicBezTo>
                    <a:pt x="991" y="2235"/>
                    <a:pt x="76" y="3784"/>
                    <a:pt x="38" y="5459"/>
                  </a:cubicBezTo>
                  <a:lnTo>
                    <a:pt x="38" y="95733"/>
                  </a:lnTo>
                  <a:lnTo>
                    <a:pt x="38" y="95733"/>
                  </a:lnTo>
                  <a:cubicBezTo>
                    <a:pt x="-13" y="96063"/>
                    <a:pt x="-13" y="96419"/>
                    <a:pt x="38" y="96749"/>
                  </a:cubicBezTo>
                  <a:cubicBezTo>
                    <a:pt x="38" y="96749"/>
                    <a:pt x="38" y="97384"/>
                    <a:pt x="38" y="97638"/>
                  </a:cubicBezTo>
                  <a:lnTo>
                    <a:pt x="38" y="98399"/>
                  </a:lnTo>
                  <a:lnTo>
                    <a:pt x="673" y="99161"/>
                  </a:lnTo>
                  <a:lnTo>
                    <a:pt x="673" y="99161"/>
                  </a:lnTo>
                  <a:lnTo>
                    <a:pt x="1816" y="99161"/>
                  </a:lnTo>
                  <a:cubicBezTo>
                    <a:pt x="2438" y="99301"/>
                    <a:pt x="3098" y="99301"/>
                    <a:pt x="3720" y="99161"/>
                  </a:cubicBezTo>
                  <a:cubicBezTo>
                    <a:pt x="6526" y="99301"/>
                    <a:pt x="8913" y="97155"/>
                    <a:pt x="9053" y="94349"/>
                  </a:cubicBezTo>
                  <a:cubicBezTo>
                    <a:pt x="9053" y="94349"/>
                    <a:pt x="9053" y="94336"/>
                    <a:pt x="9053" y="94336"/>
                  </a:cubicBezTo>
                  <a:lnTo>
                    <a:pt x="9053" y="4063"/>
                  </a:lnTo>
                  <a:cubicBezTo>
                    <a:pt x="9053" y="4063"/>
                    <a:pt x="9053" y="4063"/>
                    <a:pt x="9053" y="3301"/>
                  </a:cubicBezTo>
                  <a:lnTo>
                    <a:pt x="9053" y="2285"/>
                  </a:lnTo>
                  <a:cubicBezTo>
                    <a:pt x="9091" y="1943"/>
                    <a:pt x="9091" y="1613"/>
                    <a:pt x="9053" y="1270"/>
                  </a:cubicBezTo>
                  <a:lnTo>
                    <a:pt x="9053" y="635"/>
                  </a:lnTo>
                  <a:lnTo>
                    <a:pt x="8037" y="0"/>
                  </a:lnTo>
                  <a:cubicBezTo>
                    <a:pt x="8037" y="0"/>
                    <a:pt x="8037" y="0"/>
                    <a:pt x="7402" y="0"/>
                  </a:cubicBezTo>
                  <a:lnTo>
                    <a:pt x="6514" y="0"/>
                  </a:lnTo>
                  <a:lnTo>
                    <a:pt x="5371" y="0"/>
                  </a:lnTo>
                  <a:lnTo>
                    <a:pt x="4609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336" name="Freeform: Shape 715"/>
            <p:cNvSpPr/>
            <p:nvPr/>
          </p:nvSpPr>
          <p:spPr>
            <a:xfrm>
              <a:off x="9064800" y="1248840"/>
              <a:ext cx="88560" cy="34200"/>
            </a:xfrm>
            <a:custGeom>
              <a:avLst/>
              <a:gdLst>
                <a:gd name="textAreaLeft" fmla="*/ 0 w 88560"/>
                <a:gd name="textAreaRight" fmla="*/ 89280 w 88560"/>
                <a:gd name="textAreaTop" fmla="*/ 0 h 34200"/>
                <a:gd name="textAreaBottom" fmla="*/ 34920 h 34200"/>
              </a:gdLst>
              <a:ahLst/>
              <a:rect l="textAreaLeft" t="textAreaTop" r="textAreaRight" b="textAreaBottom"/>
              <a:pathLst>
                <a:path w="89130" h="35043">
                  <a:moveTo>
                    <a:pt x="83672" y="34916"/>
                  </a:moveTo>
                  <a:cubicBezTo>
                    <a:pt x="85958" y="34979"/>
                    <a:pt x="88028" y="33608"/>
                    <a:pt x="88878" y="31488"/>
                  </a:cubicBezTo>
                  <a:cubicBezTo>
                    <a:pt x="89716" y="29025"/>
                    <a:pt x="88396" y="26358"/>
                    <a:pt x="85932" y="25533"/>
                  </a:cubicBezTo>
                  <a:cubicBezTo>
                    <a:pt x="85780" y="25470"/>
                    <a:pt x="85615" y="25431"/>
                    <a:pt x="85450" y="25393"/>
                  </a:cubicBezTo>
                  <a:lnTo>
                    <a:pt x="85450" y="25393"/>
                  </a:lnTo>
                  <a:lnTo>
                    <a:pt x="2412" y="0"/>
                  </a:lnTo>
                  <a:lnTo>
                    <a:pt x="2412" y="0"/>
                  </a:lnTo>
                  <a:cubicBezTo>
                    <a:pt x="4964" y="444"/>
                    <a:pt x="6768" y="2743"/>
                    <a:pt x="6603" y="5333"/>
                  </a:cubicBezTo>
                  <a:cubicBezTo>
                    <a:pt x="6107" y="7923"/>
                    <a:pt x="3784" y="9764"/>
                    <a:pt x="1143" y="9650"/>
                  </a:cubicBezTo>
                  <a:lnTo>
                    <a:pt x="0" y="9650"/>
                  </a:lnTo>
                  <a:lnTo>
                    <a:pt x="82911" y="35043"/>
                  </a:lnTo>
                  <a:lnTo>
                    <a:pt x="82911" y="35043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080" bIns="-1008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337" name="Freeform: Shape 716"/>
            <p:cNvSpPr/>
            <p:nvPr/>
          </p:nvSpPr>
          <p:spPr>
            <a:xfrm>
              <a:off x="7762680" y="1114920"/>
              <a:ext cx="1307160" cy="142560"/>
            </a:xfrm>
            <a:custGeom>
              <a:avLst/>
              <a:gdLst>
                <a:gd name="textAreaLeft" fmla="*/ 0 w 1307160"/>
                <a:gd name="textAreaRight" fmla="*/ 1307880 w 1307160"/>
                <a:gd name="textAreaTop" fmla="*/ 0 h 142560"/>
                <a:gd name="textAreaBottom" fmla="*/ 143280 h 142560"/>
              </a:gdLst>
              <a:ahLst/>
              <a:rect l="textAreaLeft" t="textAreaTop" r="textAreaRight" b="textAreaBottom"/>
              <a:pathLst>
                <a:path w="1307783" h="143350">
                  <a:moveTo>
                    <a:pt x="1302313" y="143346"/>
                  </a:moveTo>
                  <a:cubicBezTo>
                    <a:pt x="1304955" y="143460"/>
                    <a:pt x="1307278" y="141619"/>
                    <a:pt x="1307773" y="139029"/>
                  </a:cubicBezTo>
                  <a:cubicBezTo>
                    <a:pt x="1307938" y="136439"/>
                    <a:pt x="1306136" y="134141"/>
                    <a:pt x="1303583" y="133696"/>
                  </a:cubicBezTo>
                  <a:lnTo>
                    <a:pt x="1302948" y="133696"/>
                  </a:lnTo>
                  <a:lnTo>
                    <a:pt x="12570" y="1270"/>
                  </a:lnTo>
                  <a:lnTo>
                    <a:pt x="635" y="0"/>
                  </a:lnTo>
                  <a:cubicBezTo>
                    <a:pt x="3428" y="203"/>
                    <a:pt x="5536" y="2628"/>
                    <a:pt x="5332" y="5434"/>
                  </a:cubicBezTo>
                  <a:cubicBezTo>
                    <a:pt x="5332" y="5447"/>
                    <a:pt x="5332" y="5447"/>
                    <a:pt x="5332" y="5459"/>
                  </a:cubicBezTo>
                  <a:cubicBezTo>
                    <a:pt x="4952" y="8088"/>
                    <a:pt x="2653" y="9992"/>
                    <a:pt x="0" y="9903"/>
                  </a:cubicBezTo>
                  <a:lnTo>
                    <a:pt x="0" y="9903"/>
                  </a:lnTo>
                  <a:lnTo>
                    <a:pt x="1301806" y="143346"/>
                  </a:lnTo>
                  <a:lnTo>
                    <a:pt x="1302948" y="143346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338" name="Freeform: Shape 717"/>
            <p:cNvSpPr/>
            <p:nvPr/>
          </p:nvSpPr>
          <p:spPr>
            <a:xfrm>
              <a:off x="5828400" y="1114920"/>
              <a:ext cx="10080" cy="177840"/>
            </a:xfrm>
            <a:custGeom>
              <a:avLst/>
              <a:gdLst>
                <a:gd name="textAreaLeft" fmla="*/ 0 w 10080"/>
                <a:gd name="textAreaRight" fmla="*/ 10800 w 10080"/>
                <a:gd name="textAreaTop" fmla="*/ 0 h 177840"/>
                <a:gd name="textAreaBottom" fmla="*/ 178560 h 177840"/>
              </a:gdLst>
              <a:ahLst/>
              <a:rect l="textAreaLeft" t="textAreaTop" r="textAreaRight" b="textAreaBottom"/>
              <a:pathLst>
                <a:path w="10840" h="178622">
                  <a:moveTo>
                    <a:pt x="10840" y="174707"/>
                  </a:moveTo>
                  <a:lnTo>
                    <a:pt x="10840" y="0"/>
                  </a:lnTo>
                  <a:cubicBezTo>
                    <a:pt x="10383" y="2984"/>
                    <a:pt x="7589" y="5028"/>
                    <a:pt x="4618" y="4571"/>
                  </a:cubicBezTo>
                  <a:cubicBezTo>
                    <a:pt x="2257" y="4203"/>
                    <a:pt x="416" y="2361"/>
                    <a:pt x="48" y="0"/>
                  </a:cubicBezTo>
                  <a:lnTo>
                    <a:pt x="48" y="174707"/>
                  </a:lnTo>
                  <a:cubicBezTo>
                    <a:pt x="-16" y="174910"/>
                    <a:pt x="-16" y="175138"/>
                    <a:pt x="48" y="175341"/>
                  </a:cubicBezTo>
                  <a:cubicBezTo>
                    <a:pt x="-16" y="175633"/>
                    <a:pt x="-16" y="175938"/>
                    <a:pt x="48" y="176230"/>
                  </a:cubicBezTo>
                  <a:lnTo>
                    <a:pt x="48" y="177119"/>
                  </a:lnTo>
                  <a:lnTo>
                    <a:pt x="682" y="177881"/>
                  </a:lnTo>
                  <a:lnTo>
                    <a:pt x="1444" y="178515"/>
                  </a:lnTo>
                  <a:lnTo>
                    <a:pt x="2333" y="178515"/>
                  </a:lnTo>
                  <a:lnTo>
                    <a:pt x="3222" y="178515"/>
                  </a:lnTo>
                  <a:lnTo>
                    <a:pt x="4745" y="178515"/>
                  </a:lnTo>
                  <a:cubicBezTo>
                    <a:pt x="7462" y="179074"/>
                    <a:pt x="10154" y="177398"/>
                    <a:pt x="10840" y="174707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339" name="Freeform: Shape 718"/>
            <p:cNvSpPr/>
            <p:nvPr/>
          </p:nvSpPr>
          <p:spPr>
            <a:xfrm>
              <a:off x="5828760" y="1080000"/>
              <a:ext cx="360" cy="360"/>
            </a:xfrm>
            <a:custGeom>
              <a:avLst/>
              <a:gdLst>
                <a:gd name="textAreaLeft" fmla="*/ 0 w 360"/>
                <a:gd name="textAreaRight" fmla="*/ 1440 w 360"/>
                <a:gd name="textAreaTop" fmla="*/ 0 h 360"/>
                <a:gd name="textAreaBottom" fmla="*/ 1440 h 360"/>
              </a:gdLst>
              <a:ahLst/>
              <a:rect l="textAreaLeft" t="textAreaTop" r="textAreaRight" b="textAreaBottom"/>
              <a:pathLst>
                <a:path w="56" h="112">
                  <a:moveTo>
                    <a:pt x="56" y="0"/>
                  </a:moveTo>
                  <a:cubicBezTo>
                    <a:pt x="56" y="0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340" name="Freeform: Shape 719"/>
            <p:cNvSpPr/>
            <p:nvPr/>
          </p:nvSpPr>
          <p:spPr>
            <a:xfrm>
              <a:off x="5829120" y="1082520"/>
              <a:ext cx="10080" cy="36720"/>
            </a:xfrm>
            <a:custGeom>
              <a:avLst/>
              <a:gdLst>
                <a:gd name="textAreaLeft" fmla="*/ 0 w 10080"/>
                <a:gd name="textAreaRight" fmla="*/ 10800 w 10080"/>
                <a:gd name="textAreaTop" fmla="*/ 0 h 36720"/>
                <a:gd name="textAreaBottom" fmla="*/ 37440 h 36720"/>
              </a:gdLst>
              <a:ahLst/>
              <a:rect l="textAreaLeft" t="textAreaTop" r="textAreaRight" b="textAreaBottom"/>
              <a:pathLst>
                <a:path w="10791" h="37519">
                  <a:moveTo>
                    <a:pt x="10284" y="635"/>
                  </a:moveTo>
                  <a:lnTo>
                    <a:pt x="10284" y="1524"/>
                  </a:lnTo>
                  <a:cubicBezTo>
                    <a:pt x="9370" y="3403"/>
                    <a:pt x="7415" y="4558"/>
                    <a:pt x="5332" y="4444"/>
                  </a:cubicBezTo>
                  <a:cubicBezTo>
                    <a:pt x="4621" y="4571"/>
                    <a:pt x="3885" y="4571"/>
                    <a:pt x="3174" y="4444"/>
                  </a:cubicBezTo>
                  <a:cubicBezTo>
                    <a:pt x="1269" y="3796"/>
                    <a:pt x="0" y="2006"/>
                    <a:pt x="0" y="0"/>
                  </a:cubicBezTo>
                  <a:lnTo>
                    <a:pt x="0" y="0"/>
                  </a:lnTo>
                  <a:lnTo>
                    <a:pt x="0" y="32885"/>
                  </a:lnTo>
                  <a:cubicBezTo>
                    <a:pt x="457" y="35868"/>
                    <a:pt x="3250" y="37912"/>
                    <a:pt x="6221" y="37455"/>
                  </a:cubicBezTo>
                  <a:cubicBezTo>
                    <a:pt x="8583" y="37087"/>
                    <a:pt x="10424" y="35246"/>
                    <a:pt x="10792" y="32885"/>
                  </a:cubicBezTo>
                  <a:lnTo>
                    <a:pt x="10792" y="1016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560" bIns="-756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341" name="Freeform: Shape 720"/>
            <p:cNvSpPr/>
            <p:nvPr/>
          </p:nvSpPr>
          <p:spPr>
            <a:xfrm>
              <a:off x="5829480" y="1016640"/>
              <a:ext cx="39960" cy="69120"/>
            </a:xfrm>
            <a:custGeom>
              <a:avLst/>
              <a:gdLst>
                <a:gd name="textAreaLeft" fmla="*/ 0 w 39960"/>
                <a:gd name="textAreaRight" fmla="*/ 40680 w 39960"/>
                <a:gd name="textAreaTop" fmla="*/ 0 h 69120"/>
                <a:gd name="textAreaBottom" fmla="*/ 69840 h 69120"/>
              </a:gdLst>
              <a:ahLst/>
              <a:rect l="textAreaLeft" t="textAreaTop" r="textAreaRight" b="textAreaBottom"/>
              <a:pathLst>
                <a:path w="40502" h="69927">
                  <a:moveTo>
                    <a:pt x="35170" y="6348"/>
                  </a:moveTo>
                  <a:cubicBezTo>
                    <a:pt x="34459" y="6526"/>
                    <a:pt x="33722" y="6526"/>
                    <a:pt x="33011" y="6348"/>
                  </a:cubicBezTo>
                  <a:cubicBezTo>
                    <a:pt x="30599" y="5612"/>
                    <a:pt x="29228" y="3060"/>
                    <a:pt x="29964" y="647"/>
                  </a:cubicBezTo>
                  <a:cubicBezTo>
                    <a:pt x="30041" y="419"/>
                    <a:pt x="30117" y="203"/>
                    <a:pt x="30218" y="0"/>
                  </a:cubicBezTo>
                  <a:lnTo>
                    <a:pt x="30218" y="889"/>
                  </a:lnTo>
                  <a:lnTo>
                    <a:pt x="0" y="64372"/>
                  </a:lnTo>
                  <a:lnTo>
                    <a:pt x="0" y="64372"/>
                  </a:lnTo>
                  <a:cubicBezTo>
                    <a:pt x="0" y="64372"/>
                    <a:pt x="0" y="65007"/>
                    <a:pt x="0" y="65388"/>
                  </a:cubicBezTo>
                  <a:cubicBezTo>
                    <a:pt x="0" y="65769"/>
                    <a:pt x="0" y="65388"/>
                    <a:pt x="0" y="65388"/>
                  </a:cubicBezTo>
                  <a:lnTo>
                    <a:pt x="0" y="65388"/>
                  </a:lnTo>
                  <a:cubicBezTo>
                    <a:pt x="0" y="67394"/>
                    <a:pt x="1269" y="69184"/>
                    <a:pt x="3174" y="69832"/>
                  </a:cubicBezTo>
                  <a:cubicBezTo>
                    <a:pt x="3885" y="69959"/>
                    <a:pt x="4621" y="69959"/>
                    <a:pt x="5332" y="69832"/>
                  </a:cubicBezTo>
                  <a:cubicBezTo>
                    <a:pt x="7415" y="69946"/>
                    <a:pt x="9370" y="68791"/>
                    <a:pt x="10284" y="66912"/>
                  </a:cubicBezTo>
                  <a:lnTo>
                    <a:pt x="10284" y="66023"/>
                  </a:lnTo>
                  <a:lnTo>
                    <a:pt x="12570" y="61198"/>
                  </a:lnTo>
                  <a:lnTo>
                    <a:pt x="40503" y="2412"/>
                  </a:lnTo>
                  <a:cubicBezTo>
                    <a:pt x="39817" y="4774"/>
                    <a:pt x="37633" y="6387"/>
                    <a:pt x="35170" y="6348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342" name="Freeform: Shape 721"/>
            <p:cNvSpPr/>
            <p:nvPr/>
          </p:nvSpPr>
          <p:spPr>
            <a:xfrm>
              <a:off x="5859360" y="927720"/>
              <a:ext cx="49680" cy="93600"/>
            </a:xfrm>
            <a:custGeom>
              <a:avLst/>
              <a:gdLst>
                <a:gd name="textAreaLeft" fmla="*/ 0 w 49680"/>
                <a:gd name="textAreaRight" fmla="*/ 50400 w 49680"/>
                <a:gd name="textAreaTop" fmla="*/ 0 h 93600"/>
                <a:gd name="textAreaBottom" fmla="*/ 94320 h 93600"/>
              </a:gdLst>
              <a:ahLst/>
              <a:rect l="textAreaLeft" t="textAreaTop" r="textAreaRight" b="textAreaBottom"/>
              <a:pathLst>
                <a:path w="50475" h="94342">
                  <a:moveTo>
                    <a:pt x="41460" y="1524"/>
                  </a:moveTo>
                  <a:cubicBezTo>
                    <a:pt x="41562" y="978"/>
                    <a:pt x="41778" y="457"/>
                    <a:pt x="42095" y="0"/>
                  </a:cubicBezTo>
                  <a:lnTo>
                    <a:pt x="42095" y="0"/>
                  </a:lnTo>
                  <a:lnTo>
                    <a:pt x="10734" y="66023"/>
                  </a:lnTo>
                  <a:lnTo>
                    <a:pt x="450" y="87861"/>
                  </a:lnTo>
                  <a:cubicBezTo>
                    <a:pt x="-642" y="90134"/>
                    <a:pt x="323" y="92864"/>
                    <a:pt x="2596" y="93956"/>
                  </a:cubicBezTo>
                  <a:cubicBezTo>
                    <a:pt x="2812" y="94057"/>
                    <a:pt x="3027" y="94146"/>
                    <a:pt x="3243" y="94210"/>
                  </a:cubicBezTo>
                  <a:cubicBezTo>
                    <a:pt x="3954" y="94387"/>
                    <a:pt x="4690" y="94387"/>
                    <a:pt x="5401" y="94210"/>
                  </a:cubicBezTo>
                  <a:cubicBezTo>
                    <a:pt x="7497" y="94235"/>
                    <a:pt x="9427" y="93041"/>
                    <a:pt x="10353" y="91162"/>
                  </a:cubicBezTo>
                  <a:lnTo>
                    <a:pt x="10353" y="91162"/>
                  </a:lnTo>
                  <a:lnTo>
                    <a:pt x="50475" y="6729"/>
                  </a:lnTo>
                  <a:lnTo>
                    <a:pt x="46539" y="6729"/>
                  </a:lnTo>
                  <a:cubicBezTo>
                    <a:pt x="43809" y="6805"/>
                    <a:pt x="41524" y="4647"/>
                    <a:pt x="41460" y="1917"/>
                  </a:cubicBezTo>
                  <a:cubicBezTo>
                    <a:pt x="41448" y="1778"/>
                    <a:pt x="41448" y="1650"/>
                    <a:pt x="41460" y="1524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343" name="Freeform: Shape 722"/>
            <p:cNvSpPr/>
            <p:nvPr/>
          </p:nvSpPr>
          <p:spPr>
            <a:xfrm>
              <a:off x="8660880" y="1762920"/>
              <a:ext cx="360" cy="360"/>
            </a:xfrm>
            <a:custGeom>
              <a:avLst/>
              <a:gdLst>
                <a:gd name="textAreaLeft" fmla="*/ 0 w 360"/>
                <a:gd name="textAreaRight" fmla="*/ 1440 w 360"/>
                <a:gd name="textAreaTop" fmla="*/ 0 h 360"/>
                <a:gd name="textAreaBottom" fmla="*/ 1080 h 360"/>
              </a:gdLst>
              <a:ahLst/>
              <a:rect l="textAreaLeft" t="textAreaTop" r="textAreaRight" b="textAreaBottom"/>
              <a:pathLst>
                <a:path w="38" h="1015">
                  <a:moveTo>
                    <a:pt x="38" y="254"/>
                  </a:moveTo>
                  <a:cubicBezTo>
                    <a:pt x="38" y="254"/>
                    <a:pt x="38" y="254"/>
                    <a:pt x="38" y="1016"/>
                  </a:cubicBezTo>
                  <a:cubicBezTo>
                    <a:pt x="-13" y="673"/>
                    <a:pt x="-13" y="33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920" bIns="-4392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344" name="Freeform: Shape 723"/>
            <p:cNvSpPr/>
            <p:nvPr/>
          </p:nvSpPr>
          <p:spPr>
            <a:xfrm>
              <a:off x="8662320" y="1728360"/>
              <a:ext cx="46800" cy="37080"/>
            </a:xfrm>
            <a:custGeom>
              <a:avLst/>
              <a:gdLst>
                <a:gd name="textAreaLeft" fmla="*/ 0 w 46800"/>
                <a:gd name="textAreaRight" fmla="*/ 47520 w 46800"/>
                <a:gd name="textAreaTop" fmla="*/ 0 h 37080"/>
                <a:gd name="textAreaBottom" fmla="*/ 37800 h 37080"/>
              </a:gdLst>
              <a:ahLst/>
              <a:rect l="textAreaLeft" t="textAreaTop" r="textAreaRight" b="textAreaBottom"/>
              <a:pathLst>
                <a:path w="47486" h="37836">
                  <a:moveTo>
                    <a:pt x="9396" y="35678"/>
                  </a:moveTo>
                  <a:lnTo>
                    <a:pt x="9396" y="37836"/>
                  </a:lnTo>
                  <a:lnTo>
                    <a:pt x="14475" y="33773"/>
                  </a:lnTo>
                  <a:lnTo>
                    <a:pt x="47487" y="6856"/>
                  </a:lnTo>
                  <a:cubicBezTo>
                    <a:pt x="45315" y="8799"/>
                    <a:pt x="42040" y="8799"/>
                    <a:pt x="39868" y="6856"/>
                  </a:cubicBezTo>
                  <a:cubicBezTo>
                    <a:pt x="37977" y="5193"/>
                    <a:pt x="37799" y="2298"/>
                    <a:pt x="39462" y="406"/>
                  </a:cubicBezTo>
                  <a:cubicBezTo>
                    <a:pt x="39589" y="267"/>
                    <a:pt x="39729" y="127"/>
                    <a:pt x="39868" y="0"/>
                  </a:cubicBezTo>
                  <a:lnTo>
                    <a:pt x="31489" y="6729"/>
                  </a:lnTo>
                  <a:lnTo>
                    <a:pt x="0" y="32123"/>
                  </a:lnTo>
                  <a:lnTo>
                    <a:pt x="0" y="32123"/>
                  </a:lnTo>
                  <a:cubicBezTo>
                    <a:pt x="1092" y="31285"/>
                    <a:pt x="2438" y="30841"/>
                    <a:pt x="3810" y="30853"/>
                  </a:cubicBezTo>
                  <a:cubicBezTo>
                    <a:pt x="6603" y="30574"/>
                    <a:pt x="9091" y="32605"/>
                    <a:pt x="9371" y="35398"/>
                  </a:cubicBezTo>
                  <a:cubicBezTo>
                    <a:pt x="9383" y="35487"/>
                    <a:pt x="9396" y="35576"/>
                    <a:pt x="9396" y="35678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0" bIns="-72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345" name="Freeform: Shape 724"/>
            <p:cNvSpPr/>
            <p:nvPr/>
          </p:nvSpPr>
          <p:spPr>
            <a:xfrm>
              <a:off x="8703360" y="1554840"/>
              <a:ext cx="222120" cy="182160"/>
            </a:xfrm>
            <a:custGeom>
              <a:avLst/>
              <a:gdLst>
                <a:gd name="textAreaLeft" fmla="*/ 0 w 222120"/>
                <a:gd name="textAreaRight" fmla="*/ 222840 w 222120"/>
                <a:gd name="textAreaTop" fmla="*/ 0 h 182160"/>
                <a:gd name="textAreaBottom" fmla="*/ 182880 h 182160"/>
              </a:gdLst>
              <a:ahLst/>
              <a:rect l="textAreaLeft" t="textAreaTop" r="textAreaRight" b="textAreaBottom"/>
              <a:pathLst>
                <a:path w="222978" h="183018">
                  <a:moveTo>
                    <a:pt x="220312" y="6474"/>
                  </a:moveTo>
                  <a:cubicBezTo>
                    <a:pt x="221124" y="5839"/>
                    <a:pt x="221708" y="4938"/>
                    <a:pt x="221962" y="3934"/>
                  </a:cubicBezTo>
                  <a:cubicBezTo>
                    <a:pt x="221962" y="3934"/>
                    <a:pt x="221962" y="3934"/>
                    <a:pt x="221962" y="3934"/>
                  </a:cubicBezTo>
                  <a:lnTo>
                    <a:pt x="221962" y="2919"/>
                  </a:lnTo>
                  <a:cubicBezTo>
                    <a:pt x="221911" y="2627"/>
                    <a:pt x="221911" y="2322"/>
                    <a:pt x="221962" y="2030"/>
                  </a:cubicBezTo>
                  <a:cubicBezTo>
                    <a:pt x="222026" y="1738"/>
                    <a:pt x="222026" y="1433"/>
                    <a:pt x="221962" y="1141"/>
                  </a:cubicBezTo>
                  <a:cubicBezTo>
                    <a:pt x="222000" y="849"/>
                    <a:pt x="222000" y="544"/>
                    <a:pt x="221962" y="253"/>
                  </a:cubicBezTo>
                  <a:lnTo>
                    <a:pt x="221962" y="253"/>
                  </a:lnTo>
                  <a:lnTo>
                    <a:pt x="221962" y="253"/>
                  </a:lnTo>
                  <a:cubicBezTo>
                    <a:pt x="221670" y="189"/>
                    <a:pt x="221366" y="189"/>
                    <a:pt x="221074" y="253"/>
                  </a:cubicBezTo>
                  <a:lnTo>
                    <a:pt x="220058" y="253"/>
                  </a:lnTo>
                  <a:cubicBezTo>
                    <a:pt x="218305" y="-306"/>
                    <a:pt x="216388" y="75"/>
                    <a:pt x="214979" y="1268"/>
                  </a:cubicBezTo>
                  <a:lnTo>
                    <a:pt x="206599" y="7997"/>
                  </a:lnTo>
                  <a:lnTo>
                    <a:pt x="3450" y="173055"/>
                  </a:lnTo>
                  <a:lnTo>
                    <a:pt x="1546" y="174705"/>
                  </a:lnTo>
                  <a:cubicBezTo>
                    <a:pt x="-347" y="176381"/>
                    <a:pt x="-524" y="179263"/>
                    <a:pt x="1139" y="181155"/>
                  </a:cubicBezTo>
                  <a:cubicBezTo>
                    <a:pt x="1266" y="181295"/>
                    <a:pt x="1405" y="181434"/>
                    <a:pt x="1546" y="181562"/>
                  </a:cubicBezTo>
                  <a:cubicBezTo>
                    <a:pt x="3716" y="183504"/>
                    <a:pt x="6992" y="183504"/>
                    <a:pt x="9164" y="181562"/>
                  </a:cubicBezTo>
                  <a:lnTo>
                    <a:pt x="222978" y="787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346" name="Freeform: Shape 725"/>
            <p:cNvSpPr/>
            <p:nvPr/>
          </p:nvSpPr>
          <p:spPr>
            <a:xfrm>
              <a:off x="11305080" y="971280"/>
              <a:ext cx="8640" cy="54000"/>
            </a:xfrm>
            <a:custGeom>
              <a:avLst/>
              <a:gdLst>
                <a:gd name="textAreaLeft" fmla="*/ 0 w 8640"/>
                <a:gd name="textAreaRight" fmla="*/ 9360 w 8640"/>
                <a:gd name="textAreaTop" fmla="*/ 0 h 54000"/>
                <a:gd name="textAreaBottom" fmla="*/ 54720 h 54000"/>
              </a:gdLst>
              <a:ahLst/>
              <a:rect l="textAreaLeft" t="textAreaTop" r="textAreaRight" b="textAreaBottom"/>
              <a:pathLst>
                <a:path w="9432" h="54849">
                  <a:moveTo>
                    <a:pt x="4042" y="48248"/>
                  </a:moveTo>
                  <a:cubicBezTo>
                    <a:pt x="6848" y="48108"/>
                    <a:pt x="9235" y="50266"/>
                    <a:pt x="9375" y="53060"/>
                  </a:cubicBezTo>
                  <a:cubicBezTo>
                    <a:pt x="9375" y="53110"/>
                    <a:pt x="9375" y="53148"/>
                    <a:pt x="9375" y="53199"/>
                  </a:cubicBezTo>
                  <a:lnTo>
                    <a:pt x="9375" y="2412"/>
                  </a:lnTo>
                  <a:cubicBezTo>
                    <a:pt x="9375" y="2412"/>
                    <a:pt x="9375" y="2412"/>
                    <a:pt x="9375" y="2412"/>
                  </a:cubicBezTo>
                  <a:cubicBezTo>
                    <a:pt x="9452" y="2082"/>
                    <a:pt x="9452" y="1727"/>
                    <a:pt x="9375" y="1397"/>
                  </a:cubicBezTo>
                  <a:lnTo>
                    <a:pt x="9375" y="1397"/>
                  </a:lnTo>
                  <a:lnTo>
                    <a:pt x="9375" y="762"/>
                  </a:lnTo>
                  <a:lnTo>
                    <a:pt x="9375" y="0"/>
                  </a:lnTo>
                  <a:lnTo>
                    <a:pt x="9375" y="0"/>
                  </a:lnTo>
                  <a:lnTo>
                    <a:pt x="8613" y="0"/>
                  </a:lnTo>
                  <a:lnTo>
                    <a:pt x="7851" y="0"/>
                  </a:lnTo>
                  <a:lnTo>
                    <a:pt x="6962" y="0"/>
                  </a:lnTo>
                  <a:lnTo>
                    <a:pt x="5820" y="0"/>
                  </a:lnTo>
                  <a:lnTo>
                    <a:pt x="4804" y="0"/>
                  </a:lnTo>
                  <a:lnTo>
                    <a:pt x="3788" y="0"/>
                  </a:lnTo>
                  <a:lnTo>
                    <a:pt x="2646" y="0"/>
                  </a:lnTo>
                  <a:cubicBezTo>
                    <a:pt x="1186" y="838"/>
                    <a:pt x="271" y="2387"/>
                    <a:pt x="233" y="4063"/>
                  </a:cubicBezTo>
                  <a:lnTo>
                    <a:pt x="233" y="54850"/>
                  </a:lnTo>
                  <a:cubicBezTo>
                    <a:pt x="-617" y="52107"/>
                    <a:pt x="932" y="49187"/>
                    <a:pt x="3674" y="48349"/>
                  </a:cubicBezTo>
                  <a:cubicBezTo>
                    <a:pt x="3801" y="48311"/>
                    <a:pt x="3915" y="48273"/>
                    <a:pt x="4042" y="48248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720" bIns="972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347" name="Freeform: Shape 726"/>
            <p:cNvSpPr/>
            <p:nvPr/>
          </p:nvSpPr>
          <p:spPr>
            <a:xfrm>
              <a:off x="11515320" y="1184400"/>
              <a:ext cx="8280" cy="193320"/>
            </a:xfrm>
            <a:custGeom>
              <a:avLst/>
              <a:gdLst>
                <a:gd name="textAreaLeft" fmla="*/ 0 w 8280"/>
                <a:gd name="textAreaRight" fmla="*/ 9000 w 8280"/>
                <a:gd name="textAreaTop" fmla="*/ 0 h 193320"/>
                <a:gd name="textAreaBottom" fmla="*/ 194040 h 193320"/>
              </a:gdLst>
              <a:ahLst/>
              <a:rect l="textAreaLeft" t="textAreaTop" r="textAreaRight" b="textAreaBottom"/>
              <a:pathLst>
                <a:path w="9179" h="194180">
                  <a:moveTo>
                    <a:pt x="3467" y="0"/>
                  </a:moveTo>
                  <a:lnTo>
                    <a:pt x="2451" y="0"/>
                  </a:lnTo>
                  <a:cubicBezTo>
                    <a:pt x="991" y="838"/>
                    <a:pt x="76" y="2387"/>
                    <a:pt x="38" y="4063"/>
                  </a:cubicBezTo>
                  <a:lnTo>
                    <a:pt x="38" y="190831"/>
                  </a:lnTo>
                  <a:lnTo>
                    <a:pt x="38" y="190831"/>
                  </a:lnTo>
                  <a:cubicBezTo>
                    <a:pt x="-13" y="191161"/>
                    <a:pt x="-13" y="191517"/>
                    <a:pt x="38" y="191847"/>
                  </a:cubicBezTo>
                  <a:cubicBezTo>
                    <a:pt x="-13" y="192101"/>
                    <a:pt x="-13" y="192355"/>
                    <a:pt x="38" y="192609"/>
                  </a:cubicBezTo>
                  <a:cubicBezTo>
                    <a:pt x="38" y="192609"/>
                    <a:pt x="38" y="192609"/>
                    <a:pt x="38" y="193371"/>
                  </a:cubicBezTo>
                  <a:cubicBezTo>
                    <a:pt x="38" y="194133"/>
                    <a:pt x="38" y="194005"/>
                    <a:pt x="38" y="194133"/>
                  </a:cubicBezTo>
                  <a:lnTo>
                    <a:pt x="800" y="194133"/>
                  </a:lnTo>
                  <a:cubicBezTo>
                    <a:pt x="1130" y="194196"/>
                    <a:pt x="1486" y="194196"/>
                    <a:pt x="1816" y="194133"/>
                  </a:cubicBezTo>
                  <a:lnTo>
                    <a:pt x="3720" y="194133"/>
                  </a:lnTo>
                  <a:cubicBezTo>
                    <a:pt x="6552" y="194272"/>
                    <a:pt x="8977" y="192139"/>
                    <a:pt x="9180" y="189308"/>
                  </a:cubicBezTo>
                  <a:lnTo>
                    <a:pt x="9180" y="4571"/>
                  </a:lnTo>
                  <a:cubicBezTo>
                    <a:pt x="9180" y="4571"/>
                    <a:pt x="9180" y="4571"/>
                    <a:pt x="9180" y="3809"/>
                  </a:cubicBezTo>
                  <a:lnTo>
                    <a:pt x="9180" y="2793"/>
                  </a:lnTo>
                  <a:cubicBezTo>
                    <a:pt x="9015" y="2425"/>
                    <a:pt x="8799" y="2082"/>
                    <a:pt x="8545" y="1778"/>
                  </a:cubicBezTo>
                  <a:lnTo>
                    <a:pt x="8545" y="1778"/>
                  </a:lnTo>
                  <a:lnTo>
                    <a:pt x="7403" y="1016"/>
                  </a:lnTo>
                  <a:lnTo>
                    <a:pt x="7403" y="1016"/>
                  </a:lnTo>
                  <a:cubicBezTo>
                    <a:pt x="7035" y="901"/>
                    <a:pt x="6628" y="901"/>
                    <a:pt x="6260" y="1016"/>
                  </a:cubicBezTo>
                  <a:lnTo>
                    <a:pt x="5371" y="1016"/>
                  </a:lnTo>
                  <a:lnTo>
                    <a:pt x="4229" y="1016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348" name="Freeform: Shape 727"/>
            <p:cNvSpPr/>
            <p:nvPr/>
          </p:nvSpPr>
          <p:spPr>
            <a:xfrm>
              <a:off x="11516760" y="896400"/>
              <a:ext cx="308520" cy="274320"/>
            </a:xfrm>
            <a:custGeom>
              <a:avLst/>
              <a:gdLst>
                <a:gd name="textAreaLeft" fmla="*/ 0 w 308520"/>
                <a:gd name="textAreaRight" fmla="*/ 309240 w 308520"/>
                <a:gd name="textAreaTop" fmla="*/ 0 h 274320"/>
                <a:gd name="textAreaBottom" fmla="*/ 275040 h 274320"/>
              </a:gdLst>
              <a:ahLst/>
              <a:rect l="textAreaLeft" t="textAreaTop" r="textAreaRight" b="textAreaBottom"/>
              <a:pathLst>
                <a:path w="309342" h="275010">
                  <a:moveTo>
                    <a:pt x="301090" y="6856"/>
                  </a:moveTo>
                  <a:cubicBezTo>
                    <a:pt x="299198" y="5180"/>
                    <a:pt x="299020" y="2298"/>
                    <a:pt x="300683" y="406"/>
                  </a:cubicBezTo>
                  <a:cubicBezTo>
                    <a:pt x="300810" y="267"/>
                    <a:pt x="300949" y="127"/>
                    <a:pt x="301090" y="0"/>
                  </a:cubicBezTo>
                  <a:lnTo>
                    <a:pt x="299566" y="1397"/>
                  </a:lnTo>
                  <a:lnTo>
                    <a:pt x="48" y="268662"/>
                  </a:lnTo>
                  <a:lnTo>
                    <a:pt x="48" y="268662"/>
                  </a:lnTo>
                  <a:lnTo>
                    <a:pt x="48" y="269551"/>
                  </a:lnTo>
                  <a:lnTo>
                    <a:pt x="48" y="270313"/>
                  </a:lnTo>
                  <a:cubicBezTo>
                    <a:pt x="60" y="270605"/>
                    <a:pt x="60" y="270910"/>
                    <a:pt x="48" y="271202"/>
                  </a:cubicBezTo>
                  <a:cubicBezTo>
                    <a:pt x="48" y="271202"/>
                    <a:pt x="48" y="271837"/>
                    <a:pt x="48" y="272217"/>
                  </a:cubicBezTo>
                  <a:cubicBezTo>
                    <a:pt x="-3" y="272548"/>
                    <a:pt x="-3" y="272903"/>
                    <a:pt x="48" y="273233"/>
                  </a:cubicBezTo>
                  <a:cubicBezTo>
                    <a:pt x="-16" y="273487"/>
                    <a:pt x="-16" y="273741"/>
                    <a:pt x="48" y="273995"/>
                  </a:cubicBezTo>
                  <a:lnTo>
                    <a:pt x="809" y="275011"/>
                  </a:lnTo>
                  <a:cubicBezTo>
                    <a:pt x="809" y="275011"/>
                    <a:pt x="809" y="275011"/>
                    <a:pt x="809" y="275011"/>
                  </a:cubicBezTo>
                  <a:lnTo>
                    <a:pt x="809" y="275011"/>
                  </a:lnTo>
                  <a:lnTo>
                    <a:pt x="1698" y="275011"/>
                  </a:lnTo>
                  <a:lnTo>
                    <a:pt x="2587" y="275011"/>
                  </a:lnTo>
                  <a:lnTo>
                    <a:pt x="4491" y="275011"/>
                  </a:lnTo>
                  <a:cubicBezTo>
                    <a:pt x="5888" y="275011"/>
                    <a:pt x="7234" y="274515"/>
                    <a:pt x="8301" y="273614"/>
                  </a:cubicBezTo>
                  <a:lnTo>
                    <a:pt x="14522" y="268027"/>
                  </a:lnTo>
                  <a:lnTo>
                    <a:pt x="309342" y="4825"/>
                  </a:lnTo>
                  <a:cubicBezTo>
                    <a:pt x="307196" y="6831"/>
                    <a:pt x="303870" y="6831"/>
                    <a:pt x="301724" y="4825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349" name="Freeform: Shape 728"/>
            <p:cNvSpPr/>
            <p:nvPr/>
          </p:nvSpPr>
          <p:spPr>
            <a:xfrm>
              <a:off x="11816280" y="642960"/>
              <a:ext cx="291600" cy="260640"/>
            </a:xfrm>
            <a:custGeom>
              <a:avLst/>
              <a:gdLst>
                <a:gd name="textAreaLeft" fmla="*/ 0 w 291600"/>
                <a:gd name="textAreaRight" fmla="*/ 292320 w 291600"/>
                <a:gd name="textAreaTop" fmla="*/ 0 h 260640"/>
                <a:gd name="textAreaBottom" fmla="*/ 261360 h 260640"/>
              </a:gdLst>
              <a:ahLst/>
              <a:rect l="textAreaLeft" t="textAreaTop" r="textAreaRight" b="textAreaBottom"/>
              <a:pathLst>
                <a:path w="292332" h="261326">
                  <a:moveTo>
                    <a:pt x="1545" y="252918"/>
                  </a:moveTo>
                  <a:cubicBezTo>
                    <a:pt x="-346" y="254594"/>
                    <a:pt x="-524" y="257476"/>
                    <a:pt x="1139" y="259368"/>
                  </a:cubicBezTo>
                  <a:cubicBezTo>
                    <a:pt x="1266" y="259508"/>
                    <a:pt x="1405" y="259648"/>
                    <a:pt x="1545" y="259774"/>
                  </a:cubicBezTo>
                  <a:cubicBezTo>
                    <a:pt x="3666" y="261844"/>
                    <a:pt x="7043" y="261844"/>
                    <a:pt x="9163" y="259774"/>
                  </a:cubicBezTo>
                  <a:lnTo>
                    <a:pt x="9163" y="259774"/>
                  </a:lnTo>
                  <a:lnTo>
                    <a:pt x="288493" y="10284"/>
                  </a:lnTo>
                  <a:lnTo>
                    <a:pt x="290779" y="8253"/>
                  </a:lnTo>
                  <a:cubicBezTo>
                    <a:pt x="292709" y="6513"/>
                    <a:pt x="292861" y="3542"/>
                    <a:pt x="291122" y="1612"/>
                  </a:cubicBezTo>
                  <a:cubicBezTo>
                    <a:pt x="291021" y="1498"/>
                    <a:pt x="290906" y="1384"/>
                    <a:pt x="290779" y="1270"/>
                  </a:cubicBezTo>
                  <a:cubicBezTo>
                    <a:pt x="289953" y="571"/>
                    <a:pt x="288938" y="127"/>
                    <a:pt x="287859" y="0"/>
                  </a:cubicBezTo>
                  <a:lnTo>
                    <a:pt x="285827" y="0"/>
                  </a:lnTo>
                  <a:lnTo>
                    <a:pt x="284685" y="0"/>
                  </a:lnTo>
                  <a:lnTo>
                    <a:pt x="283796" y="0"/>
                  </a:lnTo>
                  <a:lnTo>
                    <a:pt x="11576" y="243396"/>
                  </a:lnTo>
                  <a:lnTo>
                    <a:pt x="2307" y="251522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350" name="Freeform: Shape 729"/>
            <p:cNvSpPr/>
            <p:nvPr/>
          </p:nvSpPr>
          <p:spPr>
            <a:xfrm>
              <a:off x="10534320" y="1541520"/>
              <a:ext cx="103320" cy="28800"/>
            </a:xfrm>
            <a:custGeom>
              <a:avLst/>
              <a:gdLst>
                <a:gd name="textAreaLeft" fmla="*/ 0 w 103320"/>
                <a:gd name="textAreaRight" fmla="*/ 104040 w 103320"/>
                <a:gd name="textAreaTop" fmla="*/ 0 h 28800"/>
                <a:gd name="textAreaBottom" fmla="*/ 29520 h 28800"/>
              </a:gdLst>
              <a:ahLst/>
              <a:rect l="textAreaLeft" t="textAreaTop" r="textAreaRight" b="textAreaBottom"/>
              <a:pathLst>
                <a:path w="104208" h="29604">
                  <a:moveTo>
                    <a:pt x="97733" y="24272"/>
                  </a:moveTo>
                  <a:cubicBezTo>
                    <a:pt x="98456" y="21491"/>
                    <a:pt x="101314" y="19828"/>
                    <a:pt x="104094" y="20552"/>
                  </a:cubicBezTo>
                  <a:cubicBezTo>
                    <a:pt x="104132" y="20565"/>
                    <a:pt x="104170" y="20577"/>
                    <a:pt x="104208" y="20590"/>
                  </a:cubicBezTo>
                  <a:lnTo>
                    <a:pt x="97605" y="19193"/>
                  </a:lnTo>
                  <a:lnTo>
                    <a:pt x="6569" y="148"/>
                  </a:lnTo>
                  <a:lnTo>
                    <a:pt x="6569" y="148"/>
                  </a:lnTo>
                  <a:cubicBezTo>
                    <a:pt x="3777" y="-512"/>
                    <a:pt x="945" y="1088"/>
                    <a:pt x="94" y="3830"/>
                  </a:cubicBezTo>
                  <a:cubicBezTo>
                    <a:pt x="-439" y="6586"/>
                    <a:pt x="1351" y="9252"/>
                    <a:pt x="4107" y="9785"/>
                  </a:cubicBezTo>
                  <a:cubicBezTo>
                    <a:pt x="4119" y="9798"/>
                    <a:pt x="4145" y="9798"/>
                    <a:pt x="4157" y="9798"/>
                  </a:cubicBezTo>
                  <a:lnTo>
                    <a:pt x="4157" y="9798"/>
                  </a:lnTo>
                  <a:lnTo>
                    <a:pt x="6697" y="9798"/>
                  </a:lnTo>
                  <a:lnTo>
                    <a:pt x="101541" y="29605"/>
                  </a:lnTo>
                  <a:cubicBezTo>
                    <a:pt x="99104" y="29046"/>
                    <a:pt x="97479" y="26761"/>
                    <a:pt x="97733" y="24272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480" bIns="-1548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351" name="Freeform: Shape 730"/>
            <p:cNvSpPr/>
            <p:nvPr/>
          </p:nvSpPr>
          <p:spPr>
            <a:xfrm>
              <a:off x="9829080" y="2365560"/>
              <a:ext cx="171360" cy="140760"/>
            </a:xfrm>
            <a:custGeom>
              <a:avLst/>
              <a:gdLst>
                <a:gd name="textAreaLeft" fmla="*/ 0 w 171360"/>
                <a:gd name="textAreaRight" fmla="*/ 172080 w 171360"/>
                <a:gd name="textAreaTop" fmla="*/ 0 h 140760"/>
                <a:gd name="textAreaBottom" fmla="*/ 141480 h 140760"/>
              </a:gdLst>
              <a:ahLst/>
              <a:rect l="textAreaLeft" t="textAreaTop" r="textAreaRight" b="textAreaBottom"/>
              <a:pathLst>
                <a:path w="171966" h="141412">
                  <a:moveTo>
                    <a:pt x="385" y="138999"/>
                  </a:moveTo>
                  <a:cubicBezTo>
                    <a:pt x="335" y="139329"/>
                    <a:pt x="335" y="139685"/>
                    <a:pt x="385" y="140015"/>
                  </a:cubicBezTo>
                  <a:lnTo>
                    <a:pt x="385" y="140777"/>
                  </a:lnTo>
                  <a:cubicBezTo>
                    <a:pt x="385" y="140777"/>
                    <a:pt x="385" y="140777"/>
                    <a:pt x="385" y="140777"/>
                  </a:cubicBezTo>
                  <a:lnTo>
                    <a:pt x="385" y="140777"/>
                  </a:lnTo>
                  <a:lnTo>
                    <a:pt x="1401" y="141412"/>
                  </a:lnTo>
                  <a:lnTo>
                    <a:pt x="2290" y="141412"/>
                  </a:lnTo>
                  <a:lnTo>
                    <a:pt x="4195" y="141412"/>
                  </a:lnTo>
                  <a:cubicBezTo>
                    <a:pt x="5490" y="141437"/>
                    <a:pt x="6759" y="140980"/>
                    <a:pt x="7749" y="140142"/>
                  </a:cubicBezTo>
                  <a:lnTo>
                    <a:pt x="14859" y="134428"/>
                  </a:lnTo>
                  <a:lnTo>
                    <a:pt x="170523" y="7461"/>
                  </a:lnTo>
                  <a:cubicBezTo>
                    <a:pt x="171107" y="6864"/>
                    <a:pt x="171577" y="6179"/>
                    <a:pt x="171919" y="5430"/>
                  </a:cubicBezTo>
                  <a:cubicBezTo>
                    <a:pt x="171983" y="5176"/>
                    <a:pt x="171983" y="4922"/>
                    <a:pt x="171919" y="4668"/>
                  </a:cubicBezTo>
                  <a:cubicBezTo>
                    <a:pt x="171983" y="4338"/>
                    <a:pt x="171983" y="3982"/>
                    <a:pt x="171919" y="3652"/>
                  </a:cubicBezTo>
                  <a:cubicBezTo>
                    <a:pt x="171983" y="3360"/>
                    <a:pt x="171983" y="3056"/>
                    <a:pt x="171919" y="2763"/>
                  </a:cubicBezTo>
                  <a:cubicBezTo>
                    <a:pt x="171970" y="2472"/>
                    <a:pt x="171970" y="2167"/>
                    <a:pt x="171919" y="1875"/>
                  </a:cubicBezTo>
                  <a:cubicBezTo>
                    <a:pt x="171945" y="1583"/>
                    <a:pt x="171945" y="1278"/>
                    <a:pt x="171919" y="986"/>
                  </a:cubicBezTo>
                  <a:lnTo>
                    <a:pt x="171919" y="986"/>
                  </a:lnTo>
                  <a:lnTo>
                    <a:pt x="171919" y="986"/>
                  </a:lnTo>
                  <a:lnTo>
                    <a:pt x="171030" y="351"/>
                  </a:lnTo>
                  <a:lnTo>
                    <a:pt x="170141" y="351"/>
                  </a:lnTo>
                  <a:cubicBezTo>
                    <a:pt x="168250" y="-334"/>
                    <a:pt x="166142" y="-4"/>
                    <a:pt x="164555" y="1240"/>
                  </a:cubicBezTo>
                  <a:lnTo>
                    <a:pt x="157445" y="6954"/>
                  </a:lnTo>
                  <a:lnTo>
                    <a:pt x="1908" y="133921"/>
                  </a:lnTo>
                  <a:lnTo>
                    <a:pt x="1908" y="133921"/>
                  </a:lnTo>
                  <a:lnTo>
                    <a:pt x="1274" y="134682"/>
                  </a:lnTo>
                  <a:lnTo>
                    <a:pt x="1274" y="134682"/>
                  </a:lnTo>
                  <a:lnTo>
                    <a:pt x="1274" y="134682"/>
                  </a:lnTo>
                  <a:cubicBezTo>
                    <a:pt x="1223" y="134936"/>
                    <a:pt x="1223" y="135190"/>
                    <a:pt x="1274" y="135444"/>
                  </a:cubicBezTo>
                  <a:cubicBezTo>
                    <a:pt x="1198" y="135736"/>
                    <a:pt x="1198" y="136041"/>
                    <a:pt x="1274" y="136333"/>
                  </a:cubicBezTo>
                  <a:lnTo>
                    <a:pt x="1274" y="136333"/>
                  </a:lnTo>
                  <a:cubicBezTo>
                    <a:pt x="385" y="136536"/>
                    <a:pt x="-161" y="137425"/>
                    <a:pt x="42" y="138313"/>
                  </a:cubicBezTo>
                  <a:cubicBezTo>
                    <a:pt x="106" y="138568"/>
                    <a:pt x="220" y="138796"/>
                    <a:pt x="385" y="138999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352" name="Freeform: Shape 731"/>
            <p:cNvSpPr/>
            <p:nvPr/>
          </p:nvSpPr>
          <p:spPr>
            <a:xfrm>
              <a:off x="11280240" y="2739960"/>
              <a:ext cx="9000" cy="90360"/>
            </a:xfrm>
            <a:custGeom>
              <a:avLst/>
              <a:gdLst>
                <a:gd name="textAreaLeft" fmla="*/ 0 w 9000"/>
                <a:gd name="textAreaRight" fmla="*/ 9720 w 9000"/>
                <a:gd name="textAreaTop" fmla="*/ 0 h 90360"/>
                <a:gd name="textAreaBottom" fmla="*/ 91080 h 90360"/>
              </a:gdLst>
              <a:ahLst/>
              <a:rect l="textAreaLeft" t="textAreaTop" r="textAreaRight" b="textAreaBottom"/>
              <a:pathLst>
                <a:path w="9872" h="91046">
                  <a:moveTo>
                    <a:pt x="4745" y="5"/>
                  </a:moveTo>
                  <a:lnTo>
                    <a:pt x="3730" y="5"/>
                  </a:lnTo>
                  <a:lnTo>
                    <a:pt x="2587" y="5"/>
                  </a:lnTo>
                  <a:lnTo>
                    <a:pt x="1698" y="5"/>
                  </a:lnTo>
                  <a:lnTo>
                    <a:pt x="809" y="5"/>
                  </a:lnTo>
                  <a:lnTo>
                    <a:pt x="48" y="5"/>
                  </a:lnTo>
                  <a:lnTo>
                    <a:pt x="48" y="894"/>
                  </a:lnTo>
                  <a:lnTo>
                    <a:pt x="48" y="1656"/>
                  </a:lnTo>
                  <a:cubicBezTo>
                    <a:pt x="-16" y="1986"/>
                    <a:pt x="-16" y="2341"/>
                    <a:pt x="48" y="2672"/>
                  </a:cubicBezTo>
                  <a:cubicBezTo>
                    <a:pt x="-3" y="2925"/>
                    <a:pt x="-3" y="3179"/>
                    <a:pt x="48" y="3433"/>
                  </a:cubicBezTo>
                  <a:lnTo>
                    <a:pt x="48" y="86089"/>
                  </a:lnTo>
                  <a:cubicBezTo>
                    <a:pt x="187" y="88958"/>
                    <a:pt x="2625" y="91180"/>
                    <a:pt x="5495" y="91041"/>
                  </a:cubicBezTo>
                  <a:cubicBezTo>
                    <a:pt x="5495" y="91041"/>
                    <a:pt x="5507" y="91041"/>
                    <a:pt x="5507" y="91041"/>
                  </a:cubicBezTo>
                  <a:cubicBezTo>
                    <a:pt x="6866" y="91066"/>
                    <a:pt x="8186" y="90558"/>
                    <a:pt x="9190" y="89644"/>
                  </a:cubicBezTo>
                  <a:lnTo>
                    <a:pt x="9190" y="88882"/>
                  </a:lnTo>
                  <a:lnTo>
                    <a:pt x="9824" y="88120"/>
                  </a:lnTo>
                  <a:cubicBezTo>
                    <a:pt x="9888" y="87866"/>
                    <a:pt x="9888" y="87613"/>
                    <a:pt x="9824" y="87358"/>
                  </a:cubicBezTo>
                  <a:cubicBezTo>
                    <a:pt x="9888" y="86977"/>
                    <a:pt x="9888" y="86597"/>
                    <a:pt x="9824" y="86216"/>
                  </a:cubicBezTo>
                  <a:lnTo>
                    <a:pt x="9824" y="86216"/>
                  </a:lnTo>
                  <a:lnTo>
                    <a:pt x="9824" y="3560"/>
                  </a:lnTo>
                  <a:cubicBezTo>
                    <a:pt x="9139" y="1363"/>
                    <a:pt x="7044" y="-97"/>
                    <a:pt x="4745" y="5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353" name="Freeform: Shape 734"/>
            <p:cNvSpPr/>
            <p:nvPr/>
          </p:nvSpPr>
          <p:spPr>
            <a:xfrm>
              <a:off x="9464400" y="412560"/>
              <a:ext cx="267480" cy="87480"/>
            </a:xfrm>
            <a:custGeom>
              <a:avLst/>
              <a:gdLst>
                <a:gd name="textAreaLeft" fmla="*/ 0 w 267480"/>
                <a:gd name="textAreaRight" fmla="*/ 268200 w 267480"/>
                <a:gd name="textAreaTop" fmla="*/ 0 h 87480"/>
                <a:gd name="textAreaBottom" fmla="*/ 88200 h 87480"/>
              </a:gdLst>
              <a:ahLst/>
              <a:rect l="textAreaLeft" t="textAreaTop" r="textAreaRight" b="textAreaBottom"/>
              <a:pathLst>
                <a:path w="268050" h="88369">
                  <a:moveTo>
                    <a:pt x="3068" y="9396"/>
                  </a:moveTo>
                  <a:lnTo>
                    <a:pt x="5988" y="10284"/>
                  </a:lnTo>
                  <a:lnTo>
                    <a:pt x="264622" y="88369"/>
                  </a:lnTo>
                  <a:cubicBezTo>
                    <a:pt x="261981" y="87645"/>
                    <a:pt x="260432" y="84928"/>
                    <a:pt x="261156" y="82287"/>
                  </a:cubicBezTo>
                  <a:cubicBezTo>
                    <a:pt x="261169" y="82237"/>
                    <a:pt x="261182" y="82199"/>
                    <a:pt x="261194" y="82148"/>
                  </a:cubicBezTo>
                  <a:cubicBezTo>
                    <a:pt x="262349" y="79519"/>
                    <a:pt x="265321" y="78199"/>
                    <a:pt x="268051" y="79101"/>
                  </a:cubicBezTo>
                  <a:lnTo>
                    <a:pt x="260941" y="76942"/>
                  </a:lnTo>
                  <a:lnTo>
                    <a:pt x="7004" y="0"/>
                  </a:lnTo>
                  <a:lnTo>
                    <a:pt x="4210" y="0"/>
                  </a:lnTo>
                  <a:lnTo>
                    <a:pt x="3321" y="0"/>
                  </a:lnTo>
                  <a:lnTo>
                    <a:pt x="2306" y="0"/>
                  </a:lnTo>
                  <a:cubicBezTo>
                    <a:pt x="71" y="1321"/>
                    <a:pt x="-665" y="4203"/>
                    <a:pt x="656" y="6437"/>
                  </a:cubicBezTo>
                  <a:cubicBezTo>
                    <a:pt x="1328" y="7555"/>
                    <a:pt x="2420" y="8354"/>
                    <a:pt x="3703" y="8634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0" bIns="432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354" name="Freeform: Shape 735"/>
            <p:cNvSpPr/>
            <p:nvPr/>
          </p:nvSpPr>
          <p:spPr>
            <a:xfrm>
              <a:off x="9725400" y="491400"/>
              <a:ext cx="128880" cy="45000"/>
            </a:xfrm>
            <a:custGeom>
              <a:avLst/>
              <a:gdLst>
                <a:gd name="textAreaLeft" fmla="*/ 0 w 128880"/>
                <a:gd name="textAreaRight" fmla="*/ 129600 w 128880"/>
                <a:gd name="textAreaTop" fmla="*/ 0 h 45000"/>
                <a:gd name="textAreaBottom" fmla="*/ 45720 h 45000"/>
              </a:gdLst>
              <a:ahLst/>
              <a:rect l="textAreaLeft" t="textAreaTop" r="textAreaRight" b="textAreaBottom"/>
              <a:pathLst>
                <a:path w="129435" h="45579">
                  <a:moveTo>
                    <a:pt x="218" y="3551"/>
                  </a:moveTo>
                  <a:cubicBezTo>
                    <a:pt x="-582" y="6167"/>
                    <a:pt x="891" y="8935"/>
                    <a:pt x="3507" y="9735"/>
                  </a:cubicBezTo>
                  <a:cubicBezTo>
                    <a:pt x="3557" y="9747"/>
                    <a:pt x="3596" y="9760"/>
                    <a:pt x="3646" y="9773"/>
                  </a:cubicBezTo>
                  <a:lnTo>
                    <a:pt x="122361" y="45578"/>
                  </a:lnTo>
                  <a:lnTo>
                    <a:pt x="124012" y="45578"/>
                  </a:lnTo>
                  <a:cubicBezTo>
                    <a:pt x="126297" y="45641"/>
                    <a:pt x="128367" y="44270"/>
                    <a:pt x="129218" y="42150"/>
                  </a:cubicBezTo>
                  <a:cubicBezTo>
                    <a:pt x="130018" y="39534"/>
                    <a:pt x="128544" y="36766"/>
                    <a:pt x="125929" y="35966"/>
                  </a:cubicBezTo>
                  <a:cubicBezTo>
                    <a:pt x="125879" y="35953"/>
                    <a:pt x="125841" y="35941"/>
                    <a:pt x="125789" y="35928"/>
                  </a:cubicBezTo>
                  <a:lnTo>
                    <a:pt x="122742" y="35039"/>
                  </a:lnTo>
                  <a:lnTo>
                    <a:pt x="10756" y="1266"/>
                  </a:lnTo>
                  <a:lnTo>
                    <a:pt x="7074" y="250"/>
                  </a:lnTo>
                  <a:cubicBezTo>
                    <a:pt x="4281" y="-613"/>
                    <a:pt x="1285" y="822"/>
                    <a:pt x="218" y="3551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355" name="Freeform 786"/>
            <p:cNvSpPr/>
            <p:nvPr/>
          </p:nvSpPr>
          <p:spPr>
            <a:xfrm>
              <a:off x="8100720" y="-12600"/>
              <a:ext cx="848880" cy="253440"/>
            </a:xfrm>
            <a:custGeom>
              <a:avLst/>
              <a:gdLst>
                <a:gd name="textAreaLeft" fmla="*/ 0 w 848880"/>
                <a:gd name="textAreaRight" fmla="*/ 849600 w 848880"/>
                <a:gd name="textAreaTop" fmla="*/ 0 h 253440"/>
                <a:gd name="textAreaBottom" fmla="*/ 254160 h 253440"/>
              </a:gdLst>
              <a:ahLst/>
              <a:rect l="textAreaLeft" t="textAreaTop" r="textAreaRight" b="textAreaBottom"/>
              <a:pathLst>
                <a:path w="849448" h="254177">
                  <a:moveTo>
                    <a:pt x="0" y="0"/>
                  </a:moveTo>
                  <a:lnTo>
                    <a:pt x="34179" y="0"/>
                  </a:lnTo>
                  <a:lnTo>
                    <a:pt x="847575" y="245922"/>
                  </a:lnTo>
                  <a:lnTo>
                    <a:pt x="848591" y="245922"/>
                  </a:lnTo>
                  <a:lnTo>
                    <a:pt x="849352" y="245922"/>
                  </a:lnTo>
                  <a:lnTo>
                    <a:pt x="849352" y="246684"/>
                  </a:lnTo>
                  <a:lnTo>
                    <a:pt x="849352" y="247446"/>
                  </a:lnTo>
                  <a:cubicBezTo>
                    <a:pt x="849403" y="247738"/>
                    <a:pt x="849403" y="248043"/>
                    <a:pt x="849352" y="248335"/>
                  </a:cubicBezTo>
                  <a:cubicBezTo>
                    <a:pt x="849352" y="249097"/>
                    <a:pt x="849352" y="249097"/>
                    <a:pt x="849352" y="249097"/>
                  </a:cubicBezTo>
                  <a:cubicBezTo>
                    <a:pt x="849480" y="249643"/>
                    <a:pt x="849480" y="250201"/>
                    <a:pt x="849352" y="250747"/>
                  </a:cubicBezTo>
                  <a:cubicBezTo>
                    <a:pt x="848577" y="252868"/>
                    <a:pt x="846534" y="254251"/>
                    <a:pt x="844273" y="254175"/>
                  </a:cubicBezTo>
                  <a:lnTo>
                    <a:pt x="842623" y="254175"/>
                  </a:lnTo>
                  <a:lnTo>
                    <a:pt x="838814" y="253033"/>
                  </a:lnTo>
                  <a:lnTo>
                    <a:pt x="835385" y="252398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356" name="Freeform: Shape 750"/>
            <p:cNvSpPr/>
            <p:nvPr/>
          </p:nvSpPr>
          <p:spPr>
            <a:xfrm>
              <a:off x="4127400" y="49320"/>
              <a:ext cx="10080" cy="107280"/>
            </a:xfrm>
            <a:custGeom>
              <a:avLst/>
              <a:gdLst>
                <a:gd name="textAreaLeft" fmla="*/ 0 w 10080"/>
                <a:gd name="textAreaRight" fmla="*/ 10800 w 10080"/>
                <a:gd name="textAreaTop" fmla="*/ 0 h 107280"/>
                <a:gd name="textAreaBottom" fmla="*/ 108000 h 107280"/>
              </a:gdLst>
              <a:ahLst/>
              <a:rect l="textAreaLeft" t="textAreaTop" r="textAreaRight" b="textAreaBottom"/>
              <a:pathLst>
                <a:path w="10792" h="108112">
                  <a:moveTo>
                    <a:pt x="10792" y="0"/>
                  </a:moveTo>
                  <a:cubicBezTo>
                    <a:pt x="10335" y="2984"/>
                    <a:pt x="7542" y="5028"/>
                    <a:pt x="4571" y="4571"/>
                  </a:cubicBezTo>
                  <a:cubicBezTo>
                    <a:pt x="2209" y="4203"/>
                    <a:pt x="368" y="2362"/>
                    <a:pt x="0" y="0"/>
                  </a:cubicBezTo>
                  <a:lnTo>
                    <a:pt x="0" y="103478"/>
                  </a:lnTo>
                  <a:cubicBezTo>
                    <a:pt x="457" y="106462"/>
                    <a:pt x="3251" y="108506"/>
                    <a:pt x="6221" y="108049"/>
                  </a:cubicBezTo>
                  <a:cubicBezTo>
                    <a:pt x="8583" y="107681"/>
                    <a:pt x="10424" y="105840"/>
                    <a:pt x="10792" y="103478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357" name="Freeform: Shape 751"/>
            <p:cNvSpPr/>
            <p:nvPr/>
          </p:nvSpPr>
          <p:spPr>
            <a:xfrm>
              <a:off x="8661600" y="1759680"/>
              <a:ext cx="8640" cy="46800"/>
            </a:xfrm>
            <a:custGeom>
              <a:avLst/>
              <a:gdLst>
                <a:gd name="textAreaLeft" fmla="*/ 0 w 8640"/>
                <a:gd name="textAreaRight" fmla="*/ 9360 w 8640"/>
                <a:gd name="textAreaTop" fmla="*/ 0 h 46800"/>
                <a:gd name="textAreaBottom" fmla="*/ 47520 h 46800"/>
              </a:gdLst>
              <a:ahLst/>
              <a:rect l="textAreaLeft" t="textAreaTop" r="textAreaRight" b="textAreaBottom"/>
              <a:pathLst>
                <a:path w="9272" h="47491">
                  <a:moveTo>
                    <a:pt x="4828" y="47492"/>
                  </a:moveTo>
                  <a:lnTo>
                    <a:pt x="4828" y="47492"/>
                  </a:lnTo>
                  <a:cubicBezTo>
                    <a:pt x="5806" y="47441"/>
                    <a:pt x="6758" y="47175"/>
                    <a:pt x="7621" y="46730"/>
                  </a:cubicBezTo>
                  <a:lnTo>
                    <a:pt x="7621" y="46730"/>
                  </a:lnTo>
                  <a:cubicBezTo>
                    <a:pt x="8370" y="46184"/>
                    <a:pt x="8942" y="45435"/>
                    <a:pt x="9272" y="44572"/>
                  </a:cubicBezTo>
                  <a:lnTo>
                    <a:pt x="9272" y="43810"/>
                  </a:lnTo>
                  <a:cubicBezTo>
                    <a:pt x="9272" y="43810"/>
                    <a:pt x="9272" y="43810"/>
                    <a:pt x="9272" y="42921"/>
                  </a:cubicBezTo>
                  <a:lnTo>
                    <a:pt x="9272" y="4831"/>
                  </a:lnTo>
                  <a:cubicBezTo>
                    <a:pt x="9132" y="2025"/>
                    <a:pt x="6758" y="-133"/>
                    <a:pt x="3952" y="6"/>
                  </a:cubicBezTo>
                  <a:cubicBezTo>
                    <a:pt x="3952" y="6"/>
                    <a:pt x="3939" y="6"/>
                    <a:pt x="3939" y="6"/>
                  </a:cubicBezTo>
                  <a:cubicBezTo>
                    <a:pt x="2568" y="-6"/>
                    <a:pt x="1222" y="438"/>
                    <a:pt x="130" y="1276"/>
                  </a:cubicBezTo>
                  <a:lnTo>
                    <a:pt x="130" y="1276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cubicBezTo>
                    <a:pt x="80" y="2368"/>
                    <a:pt x="80" y="2723"/>
                    <a:pt x="130" y="3053"/>
                  </a:cubicBezTo>
                  <a:lnTo>
                    <a:pt x="130" y="3053"/>
                  </a:lnTo>
                  <a:lnTo>
                    <a:pt x="130" y="41144"/>
                  </a:lnTo>
                  <a:cubicBezTo>
                    <a:pt x="-505" y="43950"/>
                    <a:pt x="1247" y="46743"/>
                    <a:pt x="4053" y="47378"/>
                  </a:cubicBezTo>
                  <a:cubicBezTo>
                    <a:pt x="4307" y="47429"/>
                    <a:pt x="4561" y="47467"/>
                    <a:pt x="4828" y="47492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358" name="Freeform: Shape 752"/>
            <p:cNvSpPr/>
            <p:nvPr/>
          </p:nvSpPr>
          <p:spPr>
            <a:xfrm>
              <a:off x="7576200" y="1096560"/>
              <a:ext cx="191160" cy="28080"/>
            </a:xfrm>
            <a:custGeom>
              <a:avLst/>
              <a:gdLst>
                <a:gd name="textAreaLeft" fmla="*/ 0 w 191160"/>
                <a:gd name="textAreaRight" fmla="*/ 191880 w 191160"/>
                <a:gd name="textAreaTop" fmla="*/ 0 h 28080"/>
                <a:gd name="textAreaBottom" fmla="*/ 28800 h 28080"/>
              </a:gdLst>
              <a:ahLst/>
              <a:rect l="textAreaLeft" t="textAreaTop" r="textAreaRight" b="textAreaBottom"/>
              <a:pathLst>
                <a:path w="191864" h="28827">
                  <a:moveTo>
                    <a:pt x="191849" y="23870"/>
                  </a:moveTo>
                  <a:cubicBezTo>
                    <a:pt x="192065" y="21077"/>
                    <a:pt x="189970" y="18626"/>
                    <a:pt x="187177" y="18410"/>
                  </a:cubicBezTo>
                  <a:cubicBezTo>
                    <a:pt x="187177" y="18410"/>
                    <a:pt x="187164" y="18410"/>
                    <a:pt x="187151" y="18410"/>
                  </a:cubicBezTo>
                  <a:lnTo>
                    <a:pt x="184739" y="18410"/>
                  </a:lnTo>
                  <a:lnTo>
                    <a:pt x="5460" y="0"/>
                  </a:lnTo>
                  <a:lnTo>
                    <a:pt x="635" y="0"/>
                  </a:lnTo>
                  <a:cubicBezTo>
                    <a:pt x="3441" y="140"/>
                    <a:pt x="5600" y="2514"/>
                    <a:pt x="5460" y="5320"/>
                  </a:cubicBezTo>
                  <a:cubicBezTo>
                    <a:pt x="5460" y="5320"/>
                    <a:pt x="5460" y="5333"/>
                    <a:pt x="5460" y="5333"/>
                  </a:cubicBezTo>
                  <a:cubicBezTo>
                    <a:pt x="5015" y="7974"/>
                    <a:pt x="2679" y="9878"/>
                    <a:pt x="0" y="9777"/>
                  </a:cubicBezTo>
                  <a:lnTo>
                    <a:pt x="0" y="9777"/>
                  </a:lnTo>
                  <a:lnTo>
                    <a:pt x="186389" y="28822"/>
                  </a:lnTo>
                  <a:lnTo>
                    <a:pt x="186389" y="28822"/>
                  </a:lnTo>
                  <a:cubicBezTo>
                    <a:pt x="189259" y="28961"/>
                    <a:pt x="191709" y="26752"/>
                    <a:pt x="191849" y="23883"/>
                  </a:cubicBezTo>
                  <a:cubicBezTo>
                    <a:pt x="191849" y="23883"/>
                    <a:pt x="191849" y="23870"/>
                    <a:pt x="191849" y="23870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359" name="Freeform: Shape 753"/>
            <p:cNvSpPr/>
            <p:nvPr/>
          </p:nvSpPr>
          <p:spPr>
            <a:xfrm>
              <a:off x="11303640" y="1202760"/>
              <a:ext cx="9360" cy="395640"/>
            </a:xfrm>
            <a:custGeom>
              <a:avLst/>
              <a:gdLst>
                <a:gd name="textAreaLeft" fmla="*/ 0 w 9360"/>
                <a:gd name="textAreaRight" fmla="*/ 10080 w 9360"/>
                <a:gd name="textAreaTop" fmla="*/ 0 h 395640"/>
                <a:gd name="textAreaBottom" fmla="*/ 396360 h 395640"/>
              </a:gdLst>
              <a:ahLst/>
              <a:rect l="textAreaLeft" t="textAreaTop" r="textAreaRight" b="textAreaBottom"/>
              <a:pathLst>
                <a:path w="9989" h="396524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391693"/>
                  </a:lnTo>
                  <a:cubicBezTo>
                    <a:pt x="203" y="394525"/>
                    <a:pt x="2628" y="396658"/>
                    <a:pt x="5460" y="396518"/>
                  </a:cubicBezTo>
                  <a:cubicBezTo>
                    <a:pt x="6792" y="396505"/>
                    <a:pt x="8087" y="396061"/>
                    <a:pt x="9141" y="395248"/>
                  </a:cubicBezTo>
                  <a:lnTo>
                    <a:pt x="9903" y="394233"/>
                  </a:lnTo>
                  <a:cubicBezTo>
                    <a:pt x="10018" y="393992"/>
                    <a:pt x="10018" y="393712"/>
                    <a:pt x="9903" y="393471"/>
                  </a:cubicBezTo>
                  <a:cubicBezTo>
                    <a:pt x="9942" y="393128"/>
                    <a:pt x="9942" y="392798"/>
                    <a:pt x="9903" y="392455"/>
                  </a:cubicBezTo>
                  <a:lnTo>
                    <a:pt x="9903" y="392455"/>
                  </a:lnTo>
                  <a:lnTo>
                    <a:pt x="9903" y="0"/>
                  </a:lnTo>
                  <a:cubicBezTo>
                    <a:pt x="9802" y="2476"/>
                    <a:pt x="792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360" name="Freeform: Shape 754"/>
            <p:cNvSpPr/>
            <p:nvPr/>
          </p:nvSpPr>
          <p:spPr>
            <a:xfrm>
              <a:off x="11197080" y="1679760"/>
              <a:ext cx="989640" cy="214920"/>
            </a:xfrm>
            <a:custGeom>
              <a:avLst/>
              <a:gdLst>
                <a:gd name="textAreaLeft" fmla="*/ 0 w 989640"/>
                <a:gd name="textAreaRight" fmla="*/ 990360 w 989640"/>
                <a:gd name="textAreaTop" fmla="*/ 0 h 214920"/>
                <a:gd name="textAreaBottom" fmla="*/ 215640 h 214920"/>
              </a:gdLst>
              <a:ahLst/>
              <a:rect l="textAreaLeft" t="textAreaTop" r="textAreaRight" b="textAreaBottom"/>
              <a:pathLst>
                <a:path w="990272" h="215590">
                  <a:moveTo>
                    <a:pt x="6476" y="5841"/>
                  </a:moveTo>
                  <a:cubicBezTo>
                    <a:pt x="5777" y="8177"/>
                    <a:pt x="3581" y="9751"/>
                    <a:pt x="1143" y="9650"/>
                  </a:cubicBezTo>
                  <a:lnTo>
                    <a:pt x="0" y="9650"/>
                  </a:lnTo>
                  <a:lnTo>
                    <a:pt x="976005" y="213940"/>
                  </a:lnTo>
                  <a:lnTo>
                    <a:pt x="983877" y="215590"/>
                  </a:lnTo>
                  <a:lnTo>
                    <a:pt x="985020" y="215590"/>
                  </a:lnTo>
                  <a:cubicBezTo>
                    <a:pt x="987420" y="215628"/>
                    <a:pt x="989540" y="214079"/>
                    <a:pt x="990225" y="211781"/>
                  </a:cubicBezTo>
                  <a:lnTo>
                    <a:pt x="990225" y="211781"/>
                  </a:lnTo>
                  <a:cubicBezTo>
                    <a:pt x="990289" y="211400"/>
                    <a:pt x="990289" y="211019"/>
                    <a:pt x="990225" y="210638"/>
                  </a:cubicBezTo>
                  <a:lnTo>
                    <a:pt x="990225" y="210638"/>
                  </a:lnTo>
                  <a:cubicBezTo>
                    <a:pt x="990276" y="210296"/>
                    <a:pt x="990276" y="209953"/>
                    <a:pt x="990225" y="209623"/>
                  </a:cubicBezTo>
                  <a:cubicBezTo>
                    <a:pt x="990264" y="209331"/>
                    <a:pt x="990264" y="209026"/>
                    <a:pt x="990225" y="208734"/>
                  </a:cubicBezTo>
                  <a:lnTo>
                    <a:pt x="990225" y="208734"/>
                  </a:lnTo>
                  <a:lnTo>
                    <a:pt x="990225" y="208734"/>
                  </a:lnTo>
                  <a:lnTo>
                    <a:pt x="990225" y="208734"/>
                  </a:lnTo>
                  <a:lnTo>
                    <a:pt x="989591" y="208734"/>
                  </a:lnTo>
                  <a:lnTo>
                    <a:pt x="989591" y="208734"/>
                  </a:lnTo>
                  <a:cubicBezTo>
                    <a:pt x="989133" y="208620"/>
                    <a:pt x="988651" y="208620"/>
                    <a:pt x="988194" y="208734"/>
                  </a:cubicBezTo>
                  <a:lnTo>
                    <a:pt x="988194" y="208734"/>
                  </a:lnTo>
                  <a:lnTo>
                    <a:pt x="988194" y="208734"/>
                  </a:lnTo>
                  <a:lnTo>
                    <a:pt x="988194" y="208734"/>
                  </a:lnTo>
                  <a:lnTo>
                    <a:pt x="12570" y="2032"/>
                  </a:lnTo>
                  <a:lnTo>
                    <a:pt x="2412" y="0"/>
                  </a:lnTo>
                  <a:cubicBezTo>
                    <a:pt x="5117" y="444"/>
                    <a:pt x="6945" y="2984"/>
                    <a:pt x="6501" y="5688"/>
                  </a:cubicBezTo>
                  <a:cubicBezTo>
                    <a:pt x="6501" y="5739"/>
                    <a:pt x="6489" y="5790"/>
                    <a:pt x="6476" y="5841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361" name="Freeform 813"/>
            <p:cNvSpPr/>
            <p:nvPr/>
          </p:nvSpPr>
          <p:spPr>
            <a:xfrm>
              <a:off x="4127400" y="-12600"/>
              <a:ext cx="10080" cy="65880"/>
            </a:xfrm>
            <a:custGeom>
              <a:avLst/>
              <a:gdLst>
                <a:gd name="textAreaLeft" fmla="*/ 0 w 10080"/>
                <a:gd name="textAreaRight" fmla="*/ 10800 w 10080"/>
                <a:gd name="textAreaTop" fmla="*/ 0 h 65880"/>
                <a:gd name="textAreaBottom" fmla="*/ 66600 h 65880"/>
              </a:gdLst>
              <a:ahLst/>
              <a:rect l="textAreaLeft" t="textAreaTop" r="textAreaRight" b="textAreaBottom"/>
              <a:pathLst>
                <a:path w="10792" h="66581">
                  <a:moveTo>
                    <a:pt x="0" y="0"/>
                  </a:moveTo>
                  <a:lnTo>
                    <a:pt x="10792" y="0"/>
                  </a:lnTo>
                  <a:lnTo>
                    <a:pt x="10792" y="61947"/>
                  </a:lnTo>
                  <a:cubicBezTo>
                    <a:pt x="10424" y="64309"/>
                    <a:pt x="8583" y="66150"/>
                    <a:pt x="6221" y="66518"/>
                  </a:cubicBezTo>
                  <a:cubicBezTo>
                    <a:pt x="3251" y="66975"/>
                    <a:pt x="457" y="64931"/>
                    <a:pt x="0" y="61947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600" bIns="216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362" name="Freeform: Shape 763"/>
            <p:cNvSpPr/>
            <p:nvPr/>
          </p:nvSpPr>
          <p:spPr>
            <a:xfrm>
              <a:off x="5901840" y="924840"/>
              <a:ext cx="179280" cy="25920"/>
            </a:xfrm>
            <a:custGeom>
              <a:avLst/>
              <a:gdLst>
                <a:gd name="textAreaLeft" fmla="*/ 0 w 179280"/>
                <a:gd name="textAreaRight" fmla="*/ 180000 w 179280"/>
                <a:gd name="textAreaTop" fmla="*/ 0 h 25920"/>
                <a:gd name="textAreaBottom" fmla="*/ 26640 h 25920"/>
              </a:gdLst>
              <a:ahLst/>
              <a:rect l="textAreaLeft" t="textAreaTop" r="textAreaRight" b="textAreaBottom"/>
              <a:pathLst>
                <a:path w="180067" h="26722">
                  <a:moveTo>
                    <a:pt x="174100" y="21965"/>
                  </a:moveTo>
                  <a:cubicBezTo>
                    <a:pt x="174620" y="19159"/>
                    <a:pt x="177249" y="17268"/>
                    <a:pt x="180067" y="17648"/>
                  </a:cubicBezTo>
                  <a:lnTo>
                    <a:pt x="177655" y="17648"/>
                  </a:lnTo>
                  <a:lnTo>
                    <a:pt x="4978" y="0"/>
                  </a:lnTo>
                  <a:lnTo>
                    <a:pt x="2692" y="0"/>
                  </a:lnTo>
                  <a:lnTo>
                    <a:pt x="1423" y="635"/>
                  </a:lnTo>
                  <a:cubicBezTo>
                    <a:pt x="1423" y="635"/>
                    <a:pt x="1423" y="635"/>
                    <a:pt x="1423" y="635"/>
                  </a:cubicBezTo>
                  <a:lnTo>
                    <a:pt x="661" y="1397"/>
                  </a:lnTo>
                  <a:cubicBezTo>
                    <a:pt x="623" y="1650"/>
                    <a:pt x="623" y="1904"/>
                    <a:pt x="661" y="2158"/>
                  </a:cubicBezTo>
                  <a:cubicBezTo>
                    <a:pt x="344" y="2615"/>
                    <a:pt x="128" y="3136"/>
                    <a:pt x="26" y="3682"/>
                  </a:cubicBezTo>
                  <a:cubicBezTo>
                    <a:pt x="-253" y="6399"/>
                    <a:pt x="1728" y="8837"/>
                    <a:pt x="4445" y="9116"/>
                  </a:cubicBezTo>
                  <a:cubicBezTo>
                    <a:pt x="4585" y="9129"/>
                    <a:pt x="4711" y="9142"/>
                    <a:pt x="4851" y="9142"/>
                  </a:cubicBezTo>
                  <a:lnTo>
                    <a:pt x="8787" y="9142"/>
                  </a:lnTo>
                  <a:lnTo>
                    <a:pt x="179813" y="26663"/>
                  </a:lnTo>
                  <a:cubicBezTo>
                    <a:pt x="177109" y="27082"/>
                    <a:pt x="174582" y="25241"/>
                    <a:pt x="174150" y="22537"/>
                  </a:cubicBezTo>
                  <a:cubicBezTo>
                    <a:pt x="174125" y="22346"/>
                    <a:pt x="174112" y="22156"/>
                    <a:pt x="174100" y="21965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363" name="Freeform: Shape 764"/>
            <p:cNvSpPr/>
            <p:nvPr/>
          </p:nvSpPr>
          <p:spPr>
            <a:xfrm>
              <a:off x="11303640" y="1019880"/>
              <a:ext cx="10080" cy="78480"/>
            </a:xfrm>
            <a:custGeom>
              <a:avLst/>
              <a:gdLst>
                <a:gd name="textAreaLeft" fmla="*/ 0 w 10080"/>
                <a:gd name="textAreaRight" fmla="*/ 10800 w 10080"/>
                <a:gd name="textAreaTop" fmla="*/ 0 h 78480"/>
                <a:gd name="textAreaBottom" fmla="*/ 79200 h 78480"/>
              </a:gdLst>
              <a:ahLst/>
              <a:rect l="textAreaLeft" t="textAreaTop" r="textAreaRight" b="textAreaBottom"/>
              <a:pathLst>
                <a:path w="10791" h="7916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79164"/>
                  </a:lnTo>
                  <a:cubicBezTo>
                    <a:pt x="457" y="76181"/>
                    <a:pt x="3250" y="74136"/>
                    <a:pt x="6221" y="74594"/>
                  </a:cubicBezTo>
                  <a:cubicBezTo>
                    <a:pt x="8583" y="74962"/>
                    <a:pt x="10424" y="76803"/>
                    <a:pt x="10792" y="79164"/>
                  </a:cubicBezTo>
                  <a:lnTo>
                    <a:pt x="10792" y="4762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200" bIns="342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364" name="Freeform: Shape 765"/>
            <p:cNvSpPr/>
            <p:nvPr/>
          </p:nvSpPr>
          <p:spPr>
            <a:xfrm>
              <a:off x="11303640" y="1094400"/>
              <a:ext cx="10080" cy="112320"/>
            </a:xfrm>
            <a:custGeom>
              <a:avLst/>
              <a:gdLst>
                <a:gd name="textAreaLeft" fmla="*/ 0 w 10080"/>
                <a:gd name="textAreaRight" fmla="*/ 10800 w 10080"/>
                <a:gd name="textAreaTop" fmla="*/ 0 h 112320"/>
                <a:gd name="textAreaBottom" fmla="*/ 113040 h 112320"/>
              </a:gdLst>
              <a:ahLst/>
              <a:rect l="textAreaLeft" t="textAreaTop" r="textAreaRight" b="textAreaBottom"/>
              <a:pathLst>
                <a:path w="10791" h="11287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108240"/>
                  </a:lnTo>
                  <a:cubicBezTo>
                    <a:pt x="457" y="111223"/>
                    <a:pt x="3250" y="113268"/>
                    <a:pt x="6221" y="112810"/>
                  </a:cubicBezTo>
                  <a:cubicBezTo>
                    <a:pt x="8583" y="112442"/>
                    <a:pt x="10424" y="110602"/>
                    <a:pt x="10792" y="108240"/>
                  </a:cubicBezTo>
                  <a:lnTo>
                    <a:pt x="10792" y="4635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365" name="Freeform: Shape 766"/>
            <p:cNvSpPr/>
            <p:nvPr/>
          </p:nvSpPr>
          <p:spPr>
            <a:xfrm>
              <a:off x="10631880" y="1562040"/>
              <a:ext cx="424800" cy="96840"/>
            </a:xfrm>
            <a:custGeom>
              <a:avLst/>
              <a:gdLst>
                <a:gd name="textAreaLeft" fmla="*/ 0 w 424800"/>
                <a:gd name="textAreaRight" fmla="*/ 425520 w 424800"/>
                <a:gd name="textAreaTop" fmla="*/ 0 h 96840"/>
                <a:gd name="textAreaBottom" fmla="*/ 97560 h 96840"/>
              </a:gdLst>
              <a:ahLst/>
              <a:rect l="textAreaLeft" t="textAreaTop" r="textAreaRight" b="textAreaBottom"/>
              <a:pathLst>
                <a:path w="425562" h="97462">
                  <a:moveTo>
                    <a:pt x="10758" y="1095"/>
                  </a:moveTo>
                  <a:lnTo>
                    <a:pt x="6567" y="206"/>
                  </a:lnTo>
                  <a:cubicBezTo>
                    <a:pt x="3799" y="-594"/>
                    <a:pt x="917" y="1006"/>
                    <a:pt x="130" y="3774"/>
                  </a:cubicBezTo>
                  <a:cubicBezTo>
                    <a:pt x="117" y="3812"/>
                    <a:pt x="105" y="3850"/>
                    <a:pt x="92" y="3888"/>
                  </a:cubicBezTo>
                  <a:cubicBezTo>
                    <a:pt x="-428" y="6567"/>
                    <a:pt x="1311" y="9170"/>
                    <a:pt x="4003" y="9703"/>
                  </a:cubicBezTo>
                  <a:cubicBezTo>
                    <a:pt x="4053" y="9716"/>
                    <a:pt x="4105" y="9716"/>
                    <a:pt x="4155" y="9729"/>
                  </a:cubicBezTo>
                  <a:lnTo>
                    <a:pt x="423150" y="97463"/>
                  </a:lnTo>
                  <a:cubicBezTo>
                    <a:pt x="420446" y="97018"/>
                    <a:pt x="418617" y="94479"/>
                    <a:pt x="419062" y="91775"/>
                  </a:cubicBezTo>
                  <a:cubicBezTo>
                    <a:pt x="419062" y="91724"/>
                    <a:pt x="419075" y="91673"/>
                    <a:pt x="419087" y="91622"/>
                  </a:cubicBezTo>
                  <a:cubicBezTo>
                    <a:pt x="419887" y="88842"/>
                    <a:pt x="422757" y="87204"/>
                    <a:pt x="425563" y="87940"/>
                  </a:cubicBezTo>
                  <a:lnTo>
                    <a:pt x="418960" y="86543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366" name="Freeform: Shape 767"/>
            <p:cNvSpPr/>
            <p:nvPr/>
          </p:nvSpPr>
          <p:spPr>
            <a:xfrm>
              <a:off x="11050200" y="1649880"/>
              <a:ext cx="152640" cy="38880"/>
            </a:xfrm>
            <a:custGeom>
              <a:avLst/>
              <a:gdLst>
                <a:gd name="textAreaLeft" fmla="*/ 0 w 152640"/>
                <a:gd name="textAreaRight" fmla="*/ 153360 w 152640"/>
                <a:gd name="textAreaTop" fmla="*/ 0 h 38880"/>
                <a:gd name="textAreaBottom" fmla="*/ 39600 h 38880"/>
              </a:gdLst>
              <a:ahLst/>
              <a:rect l="textAreaLeft" t="textAreaTop" r="textAreaRight" b="textAreaBottom"/>
              <a:pathLst>
                <a:path w="153307" h="39667">
                  <a:moveTo>
                    <a:pt x="6568" y="176"/>
                  </a:moveTo>
                  <a:lnTo>
                    <a:pt x="6568" y="176"/>
                  </a:lnTo>
                  <a:cubicBezTo>
                    <a:pt x="3761" y="-560"/>
                    <a:pt x="892" y="1078"/>
                    <a:pt x="92" y="3858"/>
                  </a:cubicBezTo>
                  <a:cubicBezTo>
                    <a:pt x="-429" y="6537"/>
                    <a:pt x="1311" y="9140"/>
                    <a:pt x="4002" y="9673"/>
                  </a:cubicBezTo>
                  <a:cubicBezTo>
                    <a:pt x="4054" y="9686"/>
                    <a:pt x="4104" y="9686"/>
                    <a:pt x="4155" y="9699"/>
                  </a:cubicBezTo>
                  <a:lnTo>
                    <a:pt x="4155" y="9699"/>
                  </a:lnTo>
                  <a:lnTo>
                    <a:pt x="146740" y="39663"/>
                  </a:lnTo>
                  <a:lnTo>
                    <a:pt x="147883" y="39663"/>
                  </a:lnTo>
                  <a:cubicBezTo>
                    <a:pt x="150321" y="39764"/>
                    <a:pt x="152518" y="38190"/>
                    <a:pt x="153216" y="35854"/>
                  </a:cubicBezTo>
                  <a:cubicBezTo>
                    <a:pt x="153737" y="33175"/>
                    <a:pt x="151997" y="30572"/>
                    <a:pt x="149305" y="30039"/>
                  </a:cubicBezTo>
                  <a:cubicBezTo>
                    <a:pt x="149254" y="30026"/>
                    <a:pt x="149204" y="30026"/>
                    <a:pt x="149153" y="30014"/>
                  </a:cubicBezTo>
                  <a:lnTo>
                    <a:pt x="149153" y="30014"/>
                  </a:lnTo>
                  <a:lnTo>
                    <a:pt x="146360" y="29379"/>
                  </a:lnTo>
                  <a:lnTo>
                    <a:pt x="10757" y="938"/>
                  </a:ln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400" bIns="-54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367" name="Freeform: Shape 770"/>
            <p:cNvSpPr/>
            <p:nvPr/>
          </p:nvSpPr>
          <p:spPr>
            <a:xfrm>
              <a:off x="6076080" y="943200"/>
              <a:ext cx="978480" cy="109080"/>
            </a:xfrm>
            <a:custGeom>
              <a:avLst/>
              <a:gdLst>
                <a:gd name="textAreaLeft" fmla="*/ 0 w 978480"/>
                <a:gd name="textAreaRight" fmla="*/ 979200 w 978480"/>
                <a:gd name="textAreaTop" fmla="*/ 0 h 109080"/>
                <a:gd name="textAreaBottom" fmla="*/ 109800 h 109080"/>
              </a:gdLst>
              <a:ahLst/>
              <a:rect l="textAreaLeft" t="textAreaTop" r="textAreaRight" b="textAreaBottom"/>
              <a:pathLst>
                <a:path w="979332" h="109621">
                  <a:moveTo>
                    <a:pt x="973365" y="103781"/>
                  </a:moveTo>
                  <a:cubicBezTo>
                    <a:pt x="973886" y="100962"/>
                    <a:pt x="976488" y="99019"/>
                    <a:pt x="979332" y="99337"/>
                  </a:cubicBezTo>
                  <a:lnTo>
                    <a:pt x="973238" y="99337"/>
                  </a:lnTo>
                  <a:lnTo>
                    <a:pt x="17929" y="1318"/>
                  </a:lnTo>
                  <a:lnTo>
                    <a:pt x="5994" y="49"/>
                  </a:lnTo>
                  <a:cubicBezTo>
                    <a:pt x="3175" y="-332"/>
                    <a:pt x="547" y="1560"/>
                    <a:pt x="26" y="4366"/>
                  </a:cubicBezTo>
                  <a:cubicBezTo>
                    <a:pt x="-253" y="7083"/>
                    <a:pt x="1715" y="9520"/>
                    <a:pt x="4445" y="9800"/>
                  </a:cubicBezTo>
                  <a:cubicBezTo>
                    <a:pt x="4534" y="9812"/>
                    <a:pt x="4623" y="9825"/>
                    <a:pt x="4724" y="9825"/>
                  </a:cubicBezTo>
                  <a:lnTo>
                    <a:pt x="978063" y="109621"/>
                  </a:lnTo>
                  <a:cubicBezTo>
                    <a:pt x="975333" y="109520"/>
                    <a:pt x="973188" y="107234"/>
                    <a:pt x="973289" y="104505"/>
                  </a:cubicBezTo>
                  <a:cubicBezTo>
                    <a:pt x="973302" y="104263"/>
                    <a:pt x="973327" y="104022"/>
                    <a:pt x="973365" y="103781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  <p:sp>
          <p:nvSpPr>
            <p:cNvPr id="368" name="Freeform: Shape 771"/>
            <p:cNvSpPr/>
            <p:nvPr/>
          </p:nvSpPr>
          <p:spPr>
            <a:xfrm>
              <a:off x="7049160" y="1042920"/>
              <a:ext cx="531720" cy="62280"/>
            </a:xfrm>
            <a:custGeom>
              <a:avLst/>
              <a:gdLst>
                <a:gd name="textAreaLeft" fmla="*/ 0 w 531720"/>
                <a:gd name="textAreaRight" fmla="*/ 532440 w 531720"/>
                <a:gd name="textAreaTop" fmla="*/ 0 h 62280"/>
                <a:gd name="textAreaBottom" fmla="*/ 63000 h 62280"/>
              </a:gdLst>
              <a:ahLst/>
              <a:rect l="textAreaLeft" t="textAreaTop" r="textAreaRight" b="textAreaBottom"/>
              <a:pathLst>
                <a:path w="532272" h="63176">
                  <a:moveTo>
                    <a:pt x="532266" y="58185"/>
                  </a:moveTo>
                  <a:cubicBezTo>
                    <a:pt x="532407" y="55379"/>
                    <a:pt x="530261" y="52992"/>
                    <a:pt x="527455" y="52852"/>
                  </a:cubicBezTo>
                  <a:cubicBezTo>
                    <a:pt x="527455" y="52852"/>
                    <a:pt x="527442" y="52852"/>
                    <a:pt x="527442" y="52852"/>
                  </a:cubicBezTo>
                  <a:lnTo>
                    <a:pt x="521474" y="52217"/>
                  </a:lnTo>
                  <a:lnTo>
                    <a:pt x="10808" y="34"/>
                  </a:lnTo>
                  <a:lnTo>
                    <a:pt x="5983" y="34"/>
                  </a:lnTo>
                  <a:cubicBezTo>
                    <a:pt x="3139" y="-284"/>
                    <a:pt x="536" y="1659"/>
                    <a:pt x="16" y="4478"/>
                  </a:cubicBezTo>
                  <a:cubicBezTo>
                    <a:pt x="-201" y="7208"/>
                    <a:pt x="1844" y="9582"/>
                    <a:pt x="4561" y="9798"/>
                  </a:cubicBezTo>
                  <a:cubicBezTo>
                    <a:pt x="4612" y="9810"/>
                    <a:pt x="4663" y="9810"/>
                    <a:pt x="4713" y="9810"/>
                  </a:cubicBezTo>
                  <a:lnTo>
                    <a:pt x="526299" y="63137"/>
                  </a:lnTo>
                  <a:lnTo>
                    <a:pt x="526299" y="63137"/>
                  </a:lnTo>
                  <a:cubicBezTo>
                    <a:pt x="529219" y="63492"/>
                    <a:pt x="531886" y="61410"/>
                    <a:pt x="532242" y="58490"/>
                  </a:cubicBezTo>
                  <a:cubicBezTo>
                    <a:pt x="532254" y="58388"/>
                    <a:pt x="532254" y="58286"/>
                    <a:pt x="532266" y="58185"/>
                  </a:cubicBezTo>
                  <a:close/>
                </a:path>
              </a:pathLst>
            </a:custGeom>
            <a:solidFill>
              <a:srgbClr val="000000"/>
            </a:solidFill>
            <a:ln w="1269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000" bIns="18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s-ES" sz="1800" spc="-1" strike="noStrike">
                <a:solidFill>
                  <a:schemeClr val="dk1"/>
                </a:solidFill>
                <a:latin typeface="Avenir Next LT Pro Light"/>
              </a:endParaRPr>
            </a:p>
          </p:txBody>
        </p:sp>
      </p:grp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ráfico 8" descr="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9415440" y="264600"/>
            <a:ext cx="2775960" cy="6592680"/>
          </a:xfrm>
          <a:prstGeom prst="rect">
            <a:avLst/>
          </a:prstGeom>
          <a:ln w="0">
            <a:noFill/>
          </a:ln>
        </p:spPr>
      </p:pic>
      <p:sp>
        <p:nvSpPr>
          <p:cNvPr id="370" name="PlaceHolder 1"/>
          <p:cNvSpPr>
            <a:spLocks noGrp="1"/>
          </p:cNvSpPr>
          <p:nvPr>
            <p:ph type="ftr" idx="5"/>
          </p:nvPr>
        </p:nvSpPr>
        <p:spPr>
          <a:xfrm>
            <a:off x="3806280" y="62467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s-ES" sz="1000" spc="-1" strike="noStrike">
                <a:solidFill>
                  <a:schemeClr val="dk1"/>
                </a:solidFill>
                <a:latin typeface="Avenir Next LT Pro Ligh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1000" spc="-1" strike="noStrike">
                <a:solidFill>
                  <a:schemeClr val="dk1"/>
                </a:solidFill>
                <a:latin typeface="Avenir Next LT Pro Light"/>
              </a:rPr>
              <a:t>&lt;pie de página&gt;</a:t>
            </a:r>
            <a:endParaRPr b="0" lang="es-ES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 type="sldNum" idx="6"/>
          </p:nvPr>
        </p:nvSpPr>
        <p:spPr>
          <a:xfrm>
            <a:off x="911520" y="6246720"/>
            <a:ext cx="26694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s-ES" sz="1400" spc="-1" strike="noStrike">
                <a:solidFill>
                  <a:schemeClr val="dk1"/>
                </a:solidFill>
                <a:latin typeface="Posterama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E8C02492-2457-4570-9F1D-8AA710ED31CA}" type="slidenum">
              <a:rPr b="1" lang="es-ES" sz="1400" spc="-1" strike="noStrike">
                <a:solidFill>
                  <a:schemeClr val="dk1"/>
                </a:solidFill>
                <a:latin typeface="Posterama"/>
              </a:rPr>
              <a:t>&lt;número&gt;</a:t>
            </a:fld>
            <a:endParaRPr b="0" lang="es-E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2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s-ES" sz="44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3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E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5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Rectángulo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583680"/>
            <a:ext cx="7619400" cy="27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s-ES" sz="1800" spc="-1" strike="noStrike">
              <a:solidFill>
                <a:schemeClr val="lt1"/>
              </a:solidFill>
              <a:latin typeface="Avenir Next LT Pro Ligh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Rectángulo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00" y="6583680"/>
            <a:ext cx="7619400" cy="27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s-ES" sz="1800" spc="-1" strike="noStrike">
              <a:solidFill>
                <a:schemeClr val="lt1"/>
              </a:solidFill>
              <a:latin typeface="Avenir Next LT Pro Light"/>
            </a:endParaRPr>
          </a:p>
        </p:txBody>
      </p:sp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s-ES" sz="44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E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6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ráfico 6" descr="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0" y="0"/>
            <a:ext cx="4660200" cy="685728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6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6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6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video" Target="../media/media22.mp4"/><Relationship Id="rId2" Type="http://schemas.microsoft.com/office/2007/relationships/media" Target="../media/media22.mp4"/><Relationship Id="rId3" Type="http://schemas.openxmlformats.org/officeDocument/2006/relationships/image" Target="../media/image23.png"/><Relationship Id="rId4" Type="http://schemas.openxmlformats.org/officeDocument/2006/relationships/slideLayout" Target="../slideLayouts/slideLayout6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8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title"/>
          </p:nvPr>
        </p:nvSpPr>
        <p:spPr>
          <a:xfrm>
            <a:off x="6071760" y="960120"/>
            <a:ext cx="5220360" cy="1418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s-ES" sz="4000" spc="-1" strike="noStrike" cap="all">
                <a:solidFill>
                  <a:schemeClr val="dk1"/>
                </a:solidFill>
                <a:latin typeface="Posterama"/>
              </a:rPr>
              <a:t>Trampa para ratones</a:t>
            </a:r>
            <a:endParaRPr b="0" lang="es-ES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4" name="CuadroTexto 1"/>
          <p:cNvSpPr/>
          <p:nvPr/>
        </p:nvSpPr>
        <p:spPr>
          <a:xfrm>
            <a:off x="6165000" y="2851200"/>
            <a:ext cx="4679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s-ES" sz="1800" spc="-1" strike="noStrike">
                <a:solidFill>
                  <a:schemeClr val="dk1"/>
                </a:solidFill>
                <a:latin typeface="Abadi"/>
              </a:rPr>
              <a:t>Diego Galán, Alvaro Valverde, Rodrigo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title"/>
          </p:nvPr>
        </p:nvSpPr>
        <p:spPr>
          <a:xfrm>
            <a:off x="919800" y="387000"/>
            <a:ext cx="8296560" cy="650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s-ES" sz="2800" spc="-1" strike="noStrike" cap="all">
                <a:solidFill>
                  <a:schemeClr val="dk1"/>
                </a:solidFill>
                <a:latin typeface="Posterama"/>
              </a:rPr>
              <a:t>Casos de Uso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9" name="PlaceHolder 2"/>
          <p:cNvSpPr>
            <a:spLocks noGrp="1"/>
          </p:cNvSpPr>
          <p:nvPr>
            <p:ph/>
          </p:nvPr>
        </p:nvSpPr>
        <p:spPr>
          <a:xfrm>
            <a:off x="865800" y="1178280"/>
            <a:ext cx="8323200" cy="5067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87222"/>
          </a:bodyPr>
          <a:p>
            <a:pPr marL="457200" indent="-457200" defTabSz="914400">
              <a:lnSpc>
                <a:spcPts val="2401"/>
              </a:lnSpc>
              <a:spcAft>
                <a:spcPts val="1199"/>
              </a:spcAft>
              <a:buClr>
                <a:srgbClr val="000000"/>
              </a:buClr>
              <a:buFont typeface="Posterama"/>
              <a:buAutoNum type="arabicPeriod"/>
            </a:pPr>
            <a:r>
              <a:rPr b="1" lang="es-ES" sz="2000" spc="-1" strike="noStrike">
                <a:solidFill>
                  <a:schemeClr val="dk1"/>
                </a:solidFill>
                <a:latin typeface="Avenir Next LT Pro Light"/>
              </a:rPr>
              <a:t>Estado inicial:</a:t>
            </a:r>
            <a:br>
              <a:rPr sz="2000"/>
            </a:br>
            <a:r>
              <a:rPr b="0" lang="es-ES" sz="2000" spc="-1" strike="noStrike">
                <a:solidFill>
                  <a:schemeClr val="dk1"/>
                </a:solidFill>
                <a:latin typeface="Avenir Next LT Pro Light"/>
              </a:rPr>
              <a:t>La trampa se encuentra activada, con la puerta abierta y lista para capturar. No hay ningún animal dentro y el </a:t>
            </a:r>
            <a:r>
              <a:rPr b="1" lang="es-ES" sz="2000" spc="-1" strike="noStrike">
                <a:solidFill>
                  <a:schemeClr val="dk1"/>
                </a:solidFill>
                <a:latin typeface="Avenir Next LT Pro Light"/>
              </a:rPr>
              <a:t>LED rojo</a:t>
            </a:r>
            <a:r>
              <a:rPr b="0" lang="es-ES" sz="2000" spc="-1" strike="noStrike">
                <a:solidFill>
                  <a:schemeClr val="dk1"/>
                </a:solidFill>
                <a:latin typeface="Avenir Next LT Pro Light"/>
              </a:rPr>
              <a:t> permanece encendido como señal de que está preparada para detectar movimiento.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marL="457200" indent="-457200" defTabSz="914400">
              <a:lnSpc>
                <a:spcPts val="2401"/>
              </a:lnSpc>
              <a:spcAft>
                <a:spcPts val="1199"/>
              </a:spcAft>
              <a:buClr>
                <a:srgbClr val="000000"/>
              </a:buClr>
              <a:buFont typeface="Posterama"/>
              <a:buAutoNum type="arabicPeriod"/>
            </a:pPr>
            <a:r>
              <a:rPr b="1" lang="es-ES" sz="2000" spc="-1" strike="noStrike">
                <a:solidFill>
                  <a:schemeClr val="dk1"/>
                </a:solidFill>
                <a:latin typeface="Avenir Next LT Pro Light"/>
              </a:rPr>
              <a:t>Detección del animal:</a:t>
            </a:r>
            <a:br>
              <a:rPr sz="2000"/>
            </a:br>
            <a:r>
              <a:rPr b="0" lang="es-ES" sz="2000" spc="-1" strike="noStrike">
                <a:solidFill>
                  <a:schemeClr val="dk1"/>
                </a:solidFill>
                <a:latin typeface="Avenir Next LT Pro Light"/>
              </a:rPr>
              <a:t>Cuando un animal entra en la trampa, el </a:t>
            </a:r>
            <a:r>
              <a:rPr b="1" lang="es-ES" sz="2000" spc="-1" strike="noStrike">
                <a:solidFill>
                  <a:schemeClr val="dk1"/>
                </a:solidFill>
                <a:latin typeface="Avenir Next LT Pro Light"/>
              </a:rPr>
              <a:t>sensor ultrasónico HC-SR04</a:t>
            </a:r>
            <a:r>
              <a:rPr b="0" lang="es-ES" sz="2000" spc="-1" strike="noStrike">
                <a:solidFill>
                  <a:schemeClr val="dk1"/>
                </a:solidFill>
                <a:latin typeface="Avenir Next LT Pro Light"/>
              </a:rPr>
              <a:t> lo detecta y, automáticamente, el </a:t>
            </a:r>
            <a:r>
              <a:rPr b="1" lang="es-ES" sz="2000" spc="-1" strike="noStrike">
                <a:solidFill>
                  <a:schemeClr val="dk1"/>
                </a:solidFill>
                <a:latin typeface="Avenir Next LT Pro Light"/>
              </a:rPr>
              <a:t>servomotor SG90</a:t>
            </a:r>
            <a:r>
              <a:rPr b="0" lang="es-ES" sz="2000" spc="-1" strike="noStrike">
                <a:solidFill>
                  <a:schemeClr val="dk1"/>
                </a:solidFill>
                <a:latin typeface="Avenir Next LT Pro Light"/>
              </a:rPr>
              <a:t> acciona el cierre de la puerta. En ese momento, se enciende el </a:t>
            </a:r>
            <a:r>
              <a:rPr b="1" lang="es-ES" sz="2000" spc="-1" strike="noStrike">
                <a:solidFill>
                  <a:schemeClr val="dk1"/>
                </a:solidFill>
                <a:latin typeface="Avenir Next LT Pro Light"/>
              </a:rPr>
              <a:t>LED verde</a:t>
            </a:r>
            <a:r>
              <a:rPr b="0" lang="es-ES" sz="2000" spc="-1" strike="noStrike">
                <a:solidFill>
                  <a:schemeClr val="dk1"/>
                </a:solidFill>
                <a:latin typeface="Avenir Next LT Pro Light"/>
              </a:rPr>
              <a:t> para indicar que el animal ha sido atrapado, y el </a:t>
            </a:r>
            <a:r>
              <a:rPr b="1" lang="es-ES" sz="2000" spc="-1" strike="noStrike">
                <a:solidFill>
                  <a:schemeClr val="dk1"/>
                </a:solidFill>
                <a:latin typeface="Avenir Next LT Pro Light"/>
              </a:rPr>
              <a:t>buzzer</a:t>
            </a:r>
            <a:r>
              <a:rPr b="0" lang="es-ES" sz="2000" spc="-1" strike="noStrike">
                <a:solidFill>
                  <a:schemeClr val="dk1"/>
                </a:solidFill>
                <a:latin typeface="Avenir Next LT Pro Light"/>
              </a:rPr>
              <a:t> emite un pitido breve como señal sonora de confirmación.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marL="457200" indent="-457200" defTabSz="914400">
              <a:lnSpc>
                <a:spcPts val="2401"/>
              </a:lnSpc>
              <a:spcAft>
                <a:spcPts val="1199"/>
              </a:spcAft>
              <a:buClr>
                <a:srgbClr val="000000"/>
              </a:buClr>
              <a:buFont typeface="Posterama"/>
              <a:buAutoNum type="arabicPeriod"/>
            </a:pPr>
            <a:r>
              <a:rPr b="1" lang="es-ES" sz="2000" spc="-1" strike="noStrike">
                <a:solidFill>
                  <a:schemeClr val="dk1"/>
                </a:solidFill>
                <a:latin typeface="Avenir Next LT Pro Light"/>
              </a:rPr>
              <a:t>Estado de desactivación:</a:t>
            </a:r>
            <a:br>
              <a:rPr sz="2000"/>
            </a:br>
            <a:r>
              <a:rPr b="0" lang="es-ES" sz="2000" spc="-1" strike="noStrike">
                <a:solidFill>
                  <a:schemeClr val="dk1"/>
                </a:solidFill>
                <a:latin typeface="Avenir Next LT Pro Light"/>
              </a:rPr>
              <a:t>La trampa ha sido desactivada manualmente por el usuario, por lo tanto la puerta permanece cerrada, pero ningún componente está activo. En este estado, </a:t>
            </a:r>
            <a:r>
              <a:rPr b="1" lang="es-ES" sz="2000" spc="-1" strike="noStrike">
                <a:solidFill>
                  <a:schemeClr val="dk1"/>
                </a:solidFill>
                <a:latin typeface="Avenir Next LT Pro Light"/>
              </a:rPr>
              <a:t>ningún LED está encendido</a:t>
            </a:r>
            <a:r>
              <a:rPr b="0" lang="es-ES" sz="2000" spc="-1" strike="noStrike">
                <a:solidFill>
                  <a:schemeClr val="dk1"/>
                </a:solidFill>
                <a:latin typeface="Avenir Next LT Pro Light"/>
              </a:rPr>
              <a:t> y el sistema no responde a nuevas detecciones hasta volver a activarse.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0" name="PlaceHolder 3"/>
          <p:cNvSpPr>
            <a:spLocks noGrp="1"/>
          </p:cNvSpPr>
          <p:nvPr>
            <p:ph type="sldNum" idx="21"/>
          </p:nvPr>
        </p:nvSpPr>
        <p:spPr>
          <a:xfrm>
            <a:off x="911520" y="6246720"/>
            <a:ext cx="26694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s-ES" sz="1400" spc="-1" strike="noStrike">
                <a:solidFill>
                  <a:schemeClr val="dk1"/>
                </a:solidFill>
                <a:latin typeface="Posterama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7830EE65-FAD3-45E3-97DC-3FB3D062CCDA}" type="slidenum">
              <a:rPr b="1" lang="es-ES" sz="1400" spc="-1" strike="noStrike">
                <a:solidFill>
                  <a:schemeClr val="dk1"/>
                </a:solidFill>
                <a:latin typeface="Posterama"/>
              </a:rPr>
              <a:t>&lt;número&gt;</a:t>
            </a:fld>
            <a:endParaRPr b="0" lang="es-E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911520" y="330120"/>
            <a:ext cx="8296560" cy="786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s-ES" sz="2800" spc="-1" strike="noStrike" cap="all">
                <a:solidFill>
                  <a:schemeClr val="dk1"/>
                </a:solidFill>
                <a:latin typeface="Posterama"/>
              </a:rPr>
              <a:t>Problemas y soluciones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2" name="PlaceHolder 2"/>
          <p:cNvSpPr>
            <a:spLocks noGrp="1"/>
          </p:cNvSpPr>
          <p:nvPr>
            <p:ph/>
          </p:nvPr>
        </p:nvSpPr>
        <p:spPr>
          <a:xfrm>
            <a:off x="707400" y="1281240"/>
            <a:ext cx="8919360" cy="4964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87222"/>
          </a:bodyPr>
          <a:p>
            <a:pPr marL="228600" indent="-228600" defTabSz="914400">
              <a:lnSpc>
                <a:spcPts val="2401"/>
              </a:lnSpc>
              <a:spcAft>
                <a:spcPts val="1199"/>
              </a:spcAft>
              <a:buClr>
                <a:srgbClr val="ff0000"/>
              </a:buClr>
              <a:buFont typeface="Arial"/>
              <a:buChar char="•"/>
            </a:pPr>
            <a:r>
              <a:rPr b="1" lang="fr-FR" sz="2000" spc="-1" strike="noStrike">
                <a:solidFill>
                  <a:srgbClr val="ff0000"/>
                </a:solidFill>
                <a:latin typeface="Avenir Next LT Pro Light"/>
              </a:rPr>
              <a:t>Problema:</a:t>
            </a:r>
            <a:r>
              <a:rPr b="0" lang="fr-FR" sz="2000" spc="-1" strike="noStrike">
                <a:solidFill>
                  <a:srgbClr val="ff0000"/>
                </a:solidFill>
                <a:latin typeface="Avenir Next LT Pro Light"/>
              </a:rPr>
              <a:t> </a:t>
            </a:r>
            <a:r>
              <a:rPr b="0" lang="fr-FR" sz="2000" spc="-1" strike="noStrike">
                <a:solidFill>
                  <a:schemeClr val="dk1"/>
                </a:solidFill>
                <a:latin typeface="Avenir Next LT Pro Light"/>
              </a:rPr>
              <a:t>La puerta era muy pesada para el servomotor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1" marL="800280" indent="-343080" defTabSz="914400">
              <a:lnSpc>
                <a:spcPts val="2401"/>
              </a:lnSpc>
              <a:spcBef>
                <a:spcPts val="499"/>
              </a:spcBef>
              <a:buClr>
                <a:srgbClr val="00b050"/>
              </a:buClr>
              <a:buFont typeface="Wingdings" charset="2"/>
              <a:buChar char=""/>
            </a:pPr>
            <a:r>
              <a:rPr b="1" lang="fr-FR" sz="2000" spc="-1" strike="noStrike">
                <a:solidFill>
                  <a:srgbClr val="00b050"/>
                </a:solidFill>
                <a:latin typeface="Avenir Next LT Pro Light"/>
              </a:rPr>
              <a:t>Solución:</a:t>
            </a:r>
            <a:r>
              <a:rPr b="0" lang="fr-FR" sz="2000" spc="-1" strike="noStrike">
                <a:solidFill>
                  <a:srgbClr val="00b050"/>
                </a:solidFill>
                <a:latin typeface="Avenir Next LT Pro Light"/>
              </a:rPr>
              <a:t> </a:t>
            </a:r>
            <a:r>
              <a:rPr b="0" lang="es-ES" sz="2000" spc="-1" strike="noStrike">
                <a:solidFill>
                  <a:schemeClr val="dk1"/>
                </a:solidFill>
                <a:latin typeface="Avenir Next LT Pro Light"/>
              </a:rPr>
              <a:t>Recortamos la puerta para reducir su peso y facilitar el movimiento del mecanismo.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ts val="2401"/>
              </a:lnSpc>
              <a:spcAft>
                <a:spcPts val="1199"/>
              </a:spcAft>
              <a:buClr>
                <a:srgbClr val="ff0000"/>
              </a:buClr>
              <a:buFont typeface="Arial"/>
              <a:buChar char="•"/>
            </a:pPr>
            <a:r>
              <a:rPr b="1" lang="fr-FR" sz="2000" spc="-1" strike="noStrike">
                <a:solidFill>
                  <a:srgbClr val="ff0000"/>
                </a:solidFill>
                <a:latin typeface="Avenir Next LT Pro Light"/>
              </a:rPr>
              <a:t>Problema:</a:t>
            </a:r>
            <a:r>
              <a:rPr b="0" lang="es-ES" sz="2000" spc="-1" strike="noStrike">
                <a:solidFill>
                  <a:srgbClr val="ff0000"/>
                </a:solidFill>
                <a:latin typeface="Avenir Next LT Pro Light"/>
              </a:rPr>
              <a:t> </a:t>
            </a:r>
            <a:r>
              <a:rPr b="0" lang="es-ES" sz="2000" spc="-1" strike="noStrike">
                <a:solidFill>
                  <a:schemeClr val="dk1"/>
                </a:solidFill>
                <a:latin typeface="Avenir Next LT Pro Light"/>
              </a:rPr>
              <a:t>No entendíamos cómo funcionaba el módulo Bluetooth</a:t>
            </a:r>
            <a:r>
              <a:rPr b="0" lang="fr-FR" sz="2000" spc="-1" strike="noStrike">
                <a:solidFill>
                  <a:schemeClr val="dk1"/>
                </a:solidFill>
                <a:latin typeface="Avenir Next LT Pro Light"/>
              </a:rPr>
              <a:t>.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1" marL="800280" indent="-343080" defTabSz="914400">
              <a:lnSpc>
                <a:spcPts val="2401"/>
              </a:lnSpc>
              <a:spcBef>
                <a:spcPts val="499"/>
              </a:spcBef>
              <a:buClr>
                <a:srgbClr val="00b050"/>
              </a:buClr>
              <a:buFont typeface="Wingdings" charset="2"/>
              <a:buChar char=""/>
            </a:pPr>
            <a:r>
              <a:rPr b="1" lang="fr-FR" sz="2000" spc="-1" strike="noStrike">
                <a:solidFill>
                  <a:srgbClr val="00b050"/>
                </a:solidFill>
                <a:latin typeface="Avenir Next LT Pro Light"/>
              </a:rPr>
              <a:t>Solución: </a:t>
            </a:r>
            <a:r>
              <a:rPr b="0" lang="es-ES" sz="2000" spc="-1" strike="noStrike">
                <a:solidFill>
                  <a:schemeClr val="dk1"/>
                </a:solidFill>
                <a:latin typeface="Avenir Next LT Pro Light"/>
              </a:rPr>
              <a:t>Experimentamos hasta entender su funcionamiento.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ts val="2401"/>
              </a:lnSpc>
              <a:spcAft>
                <a:spcPts val="1199"/>
              </a:spcAft>
              <a:buClr>
                <a:srgbClr val="ff0000"/>
              </a:buClr>
              <a:buFont typeface="Arial"/>
              <a:buChar char="•"/>
            </a:pPr>
            <a:r>
              <a:rPr b="1" lang="fr-FR" sz="2000" spc="-1" strike="noStrike">
                <a:solidFill>
                  <a:srgbClr val="ff0000"/>
                </a:solidFill>
                <a:latin typeface="Avenir Next LT Pro Light"/>
              </a:rPr>
              <a:t>Problema: </a:t>
            </a:r>
            <a:r>
              <a:rPr b="0" lang="es-ES" sz="2000" spc="-1" strike="noStrike">
                <a:solidFill>
                  <a:schemeClr val="dk1"/>
                </a:solidFill>
                <a:latin typeface="Avenir Next LT Pro Light"/>
              </a:rPr>
              <a:t>El módulo Bluetooth HC-05 tenía más pines que el HC-06, lo que causó errores al conectarlo. 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1" marL="800280" indent="-343080" defTabSz="914400">
              <a:lnSpc>
                <a:spcPts val="2401"/>
              </a:lnSpc>
              <a:spcBef>
                <a:spcPts val="499"/>
              </a:spcBef>
              <a:buClr>
                <a:srgbClr val="00b050"/>
              </a:buClr>
              <a:buFont typeface="Wingdings" charset="2"/>
              <a:buChar char=""/>
            </a:pPr>
            <a:r>
              <a:rPr b="1" lang="es-ES" sz="2000" spc="-1" strike="noStrike">
                <a:solidFill>
                  <a:srgbClr val="00b050"/>
                </a:solidFill>
                <a:latin typeface="Avenir Next LT Pro Light"/>
              </a:rPr>
              <a:t>Solución: </a:t>
            </a:r>
            <a:r>
              <a:rPr b="0" lang="es-ES" sz="2000" spc="-1" strike="noStrike">
                <a:solidFill>
                  <a:schemeClr val="dk1"/>
                </a:solidFill>
                <a:latin typeface="Avenir Next LT Pro Light"/>
              </a:rPr>
              <a:t>Investigamos las diferencias entre ambos módulos y ajustamos el cableado y configuración del código.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ts val="2401"/>
              </a:lnSpc>
              <a:spcAft>
                <a:spcPts val="1199"/>
              </a:spcAft>
              <a:buClr>
                <a:srgbClr val="ff0000"/>
              </a:buClr>
              <a:buFont typeface="Arial"/>
              <a:buChar char="•"/>
            </a:pPr>
            <a:r>
              <a:rPr b="1" lang="fr-FR" sz="2000" spc="-1" strike="noStrike">
                <a:solidFill>
                  <a:srgbClr val="ff0000"/>
                </a:solidFill>
                <a:latin typeface="Avenir Next LT Pro Light"/>
              </a:rPr>
              <a:t>Problema: </a:t>
            </a:r>
            <a:r>
              <a:rPr b="0" lang="es-ES" sz="2000" spc="-1" strike="noStrike">
                <a:solidFill>
                  <a:schemeClr val="dk1"/>
                </a:solidFill>
                <a:latin typeface="Avenir Next LT Pro Light"/>
              </a:rPr>
              <a:t>No queríamos programar con bloques en MIT App Inventor por ser poco flexible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1" marL="800280" indent="-343080" defTabSz="914400">
              <a:lnSpc>
                <a:spcPts val="2401"/>
              </a:lnSpc>
              <a:spcBef>
                <a:spcPts val="499"/>
              </a:spcBef>
              <a:buClr>
                <a:srgbClr val="00b050"/>
              </a:buClr>
              <a:buFont typeface="Wingdings" charset="2"/>
              <a:buChar char=""/>
            </a:pPr>
            <a:r>
              <a:rPr b="1" lang="es-ES" sz="2000" spc="-1" strike="noStrike">
                <a:solidFill>
                  <a:srgbClr val="00b050"/>
                </a:solidFill>
                <a:latin typeface="Avenir Next LT Pro Light"/>
              </a:rPr>
              <a:t>Solución: </a:t>
            </a:r>
            <a:r>
              <a:rPr b="0" lang="es-ES" sz="2000" spc="-1" strike="noStrike">
                <a:solidFill>
                  <a:schemeClr val="dk1"/>
                </a:solidFill>
                <a:latin typeface="Avenir Next LT Pro Light"/>
              </a:rPr>
              <a:t>Intentamos usar una extensión para JavaScript, pero estaba inactiva. Finalmente, adaptamos la lógica al sistema de bloques de forma eficiente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3" name="PlaceHolder 3"/>
          <p:cNvSpPr>
            <a:spLocks noGrp="1"/>
          </p:cNvSpPr>
          <p:nvPr>
            <p:ph type="sldNum" idx="22"/>
          </p:nvPr>
        </p:nvSpPr>
        <p:spPr>
          <a:xfrm>
            <a:off x="911520" y="6246720"/>
            <a:ext cx="26694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s-ES" sz="1400" spc="-1" strike="noStrike">
                <a:solidFill>
                  <a:schemeClr val="dk1"/>
                </a:solidFill>
                <a:latin typeface="Posterama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7CE82447-96E6-4548-B8F6-61EED09365D9}" type="slidenum">
              <a:rPr b="1" lang="es-ES" sz="1400" spc="-1" strike="noStrike">
                <a:solidFill>
                  <a:schemeClr val="dk1"/>
                </a:solidFill>
                <a:latin typeface="Posterama"/>
              </a:rPr>
              <a:t>&lt;número&gt;</a:t>
            </a:fld>
            <a:endParaRPr b="0" lang="es-E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/>
          </p:cNvSpPr>
          <p:nvPr>
            <p:ph type="title"/>
          </p:nvPr>
        </p:nvSpPr>
        <p:spPr>
          <a:xfrm>
            <a:off x="893160" y="721080"/>
            <a:ext cx="8296560" cy="677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fr-FR" sz="2800" spc="-1" strike="noStrike" cap="all">
                <a:solidFill>
                  <a:schemeClr val="dk1"/>
                </a:solidFill>
                <a:latin typeface="Posterama"/>
              </a:rPr>
              <a:t>CÓDIGO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5" name="PlaceHolder 2"/>
          <p:cNvSpPr>
            <a:spLocks noGrp="1"/>
          </p:cNvSpPr>
          <p:nvPr>
            <p:ph type="sldNum" idx="23"/>
          </p:nvPr>
        </p:nvSpPr>
        <p:spPr>
          <a:xfrm>
            <a:off x="911520" y="6246720"/>
            <a:ext cx="26694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s-ES" sz="1400" spc="-1" strike="noStrike">
                <a:solidFill>
                  <a:schemeClr val="dk1"/>
                </a:solidFill>
                <a:latin typeface="Posterama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6D064ECE-BC1A-4E08-8D58-FD6EAC8E293A}" type="slidenum">
              <a:rPr b="1" lang="es-ES" sz="1400" spc="-1" strike="noStrike">
                <a:solidFill>
                  <a:schemeClr val="dk1"/>
                </a:solidFill>
                <a:latin typeface="Posterama"/>
              </a:rPr>
              <a:t>&lt;número&gt;</a:t>
            </a:fld>
            <a:endParaRPr b="0" lang="es-E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26" name="" descr=""/>
          <p:cNvPicPr/>
          <p:nvPr/>
        </p:nvPicPr>
        <p:blipFill>
          <a:blip r:embed="rId1"/>
          <a:stretch/>
        </p:blipFill>
        <p:spPr>
          <a:xfrm>
            <a:off x="1440000" y="1440000"/>
            <a:ext cx="2924280" cy="5240520"/>
          </a:xfrm>
          <a:prstGeom prst="rect">
            <a:avLst/>
          </a:prstGeom>
          <a:ln w="0">
            <a:noFill/>
          </a:ln>
        </p:spPr>
      </p:pic>
      <p:pic>
        <p:nvPicPr>
          <p:cNvPr id="427" name="" descr=""/>
          <p:cNvPicPr/>
          <p:nvPr/>
        </p:nvPicPr>
        <p:blipFill>
          <a:blip r:embed="rId2"/>
          <a:stretch/>
        </p:blipFill>
        <p:spPr>
          <a:xfrm>
            <a:off x="4911840" y="0"/>
            <a:ext cx="462816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title"/>
          </p:nvPr>
        </p:nvSpPr>
        <p:spPr>
          <a:xfrm>
            <a:off x="893160" y="721080"/>
            <a:ext cx="8296560" cy="677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fr-FR" sz="2800" spc="-1" strike="noStrike" cap="all">
                <a:solidFill>
                  <a:schemeClr val="dk1"/>
                </a:solidFill>
                <a:latin typeface="Posterama"/>
              </a:rPr>
              <a:t>CÓDIGO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9" name="PlaceHolder 2"/>
          <p:cNvSpPr>
            <a:spLocks noGrp="1"/>
          </p:cNvSpPr>
          <p:nvPr>
            <p:ph type="sldNum" idx="24"/>
          </p:nvPr>
        </p:nvSpPr>
        <p:spPr>
          <a:xfrm>
            <a:off x="911520" y="6246720"/>
            <a:ext cx="26694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s-ES" sz="1400" spc="-1" strike="noStrike">
                <a:solidFill>
                  <a:schemeClr val="dk1"/>
                </a:solidFill>
                <a:latin typeface="Posterama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8085C4D5-02B4-4488-B15B-F97BBB3B9452}" type="slidenum">
              <a:rPr b="1" lang="es-ES" sz="1400" spc="-1" strike="noStrike">
                <a:solidFill>
                  <a:schemeClr val="dk1"/>
                </a:solidFill>
                <a:latin typeface="Posterama"/>
              </a:rPr>
              <a:t>&lt;número&gt;</a:t>
            </a:fld>
            <a:endParaRPr b="0" lang="es-E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30" name="" descr=""/>
          <p:cNvPicPr/>
          <p:nvPr/>
        </p:nvPicPr>
        <p:blipFill>
          <a:blip r:embed="rId1"/>
          <a:stretch/>
        </p:blipFill>
        <p:spPr>
          <a:xfrm>
            <a:off x="2880000" y="286200"/>
            <a:ext cx="3876840" cy="5960520"/>
          </a:xfrm>
          <a:prstGeom prst="rect">
            <a:avLst/>
          </a:prstGeom>
          <a:ln w="0">
            <a:noFill/>
          </a:ln>
        </p:spPr>
      </p:pic>
      <p:pic>
        <p:nvPicPr>
          <p:cNvPr id="431" name="" descr=""/>
          <p:cNvPicPr/>
          <p:nvPr/>
        </p:nvPicPr>
        <p:blipFill>
          <a:blip r:embed="rId2"/>
          <a:srcRect l="0" t="0" r="24329" b="0"/>
          <a:stretch/>
        </p:blipFill>
        <p:spPr>
          <a:xfrm>
            <a:off x="6541200" y="255240"/>
            <a:ext cx="3358440" cy="5991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title"/>
          </p:nvPr>
        </p:nvSpPr>
        <p:spPr>
          <a:xfrm>
            <a:off x="893160" y="721080"/>
            <a:ext cx="8296560" cy="677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fr-FR" sz="2800" spc="-1" strike="noStrike" cap="all">
                <a:solidFill>
                  <a:schemeClr val="dk1"/>
                </a:solidFill>
                <a:latin typeface="Posterama"/>
              </a:rPr>
              <a:t>Aplicación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3" name="PlaceHolder 2"/>
          <p:cNvSpPr>
            <a:spLocks noGrp="1"/>
          </p:cNvSpPr>
          <p:nvPr>
            <p:ph type="sldNum" idx="25"/>
          </p:nvPr>
        </p:nvSpPr>
        <p:spPr>
          <a:xfrm>
            <a:off x="911520" y="6246720"/>
            <a:ext cx="26694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s-ES" sz="1400" spc="-1" strike="noStrike">
                <a:solidFill>
                  <a:schemeClr val="dk1"/>
                </a:solidFill>
                <a:latin typeface="Posterama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13E1B3B5-315D-4079-B944-A2ECA0C268AA}" type="slidenum">
              <a:rPr b="1" lang="es-ES" sz="1400" spc="-1" strike="noStrike">
                <a:solidFill>
                  <a:schemeClr val="dk1"/>
                </a:solidFill>
                <a:latin typeface="Posterama"/>
              </a:rPr>
              <a:t>&lt;número&gt;</a:t>
            </a:fld>
            <a:endParaRPr b="0" lang="es-E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34" name="Imagen 7" descr=""/>
          <p:cNvPicPr/>
          <p:nvPr/>
        </p:nvPicPr>
        <p:blipFill>
          <a:blip r:embed="rId1"/>
          <a:stretch/>
        </p:blipFill>
        <p:spPr>
          <a:xfrm>
            <a:off x="7895160" y="1208880"/>
            <a:ext cx="2114640" cy="4703040"/>
          </a:xfrm>
          <a:prstGeom prst="rect">
            <a:avLst/>
          </a:prstGeom>
          <a:ln w="0">
            <a:noFill/>
          </a:ln>
        </p:spPr>
      </p:pic>
      <p:pic>
        <p:nvPicPr>
          <p:cNvPr id="435" name="" descr=""/>
          <p:cNvPicPr/>
          <p:nvPr/>
        </p:nvPicPr>
        <p:blipFill>
          <a:blip r:embed="rId2"/>
          <a:srcRect l="6263" t="14312" r="1852" b="5"/>
          <a:stretch/>
        </p:blipFill>
        <p:spPr>
          <a:xfrm>
            <a:off x="360" y="2021040"/>
            <a:ext cx="7379280" cy="3018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title"/>
          </p:nvPr>
        </p:nvSpPr>
        <p:spPr>
          <a:xfrm>
            <a:off x="893160" y="72360"/>
            <a:ext cx="8296560" cy="1325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fr-FR" sz="2800" spc="-1" strike="noStrike" cap="all">
                <a:solidFill>
                  <a:schemeClr val="dk1"/>
                </a:solidFill>
                <a:latin typeface="Posterama"/>
              </a:rPr>
              <a:t>Vídeo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7" name="PlaceHolder 2"/>
          <p:cNvSpPr>
            <a:spLocks noGrp="1"/>
          </p:cNvSpPr>
          <p:nvPr>
            <p:ph type="sldNum" idx="26"/>
          </p:nvPr>
        </p:nvSpPr>
        <p:spPr>
          <a:xfrm>
            <a:off x="911520" y="6246720"/>
            <a:ext cx="26694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s-ES" sz="1400" spc="-1" strike="noStrike">
                <a:solidFill>
                  <a:schemeClr val="dk1"/>
                </a:solidFill>
                <a:latin typeface="Posterama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5AD41EC0-8026-4DF9-B1AF-DC0ECF913576}" type="slidenum">
              <a:rPr b="1" lang="es-ES" sz="1400" spc="-1" strike="noStrike">
                <a:solidFill>
                  <a:schemeClr val="dk1"/>
                </a:solidFill>
                <a:latin typeface="Posterama"/>
              </a:rPr>
              <a:t>&lt;número&gt;</a:t>
            </a:fld>
            <a:endParaRPr b="0" lang="es-E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38" name="" descr="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003560" y="512280"/>
            <a:ext cx="3301200" cy="5832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" dur="indefinite" restart="never" nodeType="tmRoot">
          <p:childTnLst>
            <p:seq>
              <p:cTn id="28" dur="indefinite" nodeType="mainSeq">
                <p:childTnLst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4628" fill="hold"/>
                                        <p:tgtEl>
                                          <p:spTgt spid="4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>
              <p:cMediaNode>
                <p:cTn>
                  <p:stCondLst>
                    <p:cond delay="indefinite"/>
                  </p:stCondLst>
                </p:cTn>
                <p:tgtEl>
                  <p:spTgt spid="438"/>
                </p:tgtEl>
              </p:cMediaNode>
            </p:video>
            <p:seq>
              <p:cTn id="33" restart="whenNotActive" nodeType="interactiveSeq" fill="hold">
                <p:stCondLst>
                  <p:cond delay="0" evt="onClick">
                    <p:tgtEl>
                      <p:spTgt spid="438"/>
                    </p:tgtEl>
                  </p:cond>
                </p:stCondLst>
                <p:childTnLst>
                  <p:par>
                    <p:cTn id="34" fill="hold">
                      <p:stCondLst>
                        <p:cond delay="0" evt="onClick">
                          <p:tgtEl>
                            <p:spTgt spid="438"/>
                          </p:tgtEl>
                        </p:cond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7" dur="1" fill="hold"/>
                                        <p:tgtEl>
                                          <p:spTgt spid="4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893160" y="72360"/>
            <a:ext cx="8296560" cy="1325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s-ES" sz="2800" spc="-1" strike="noStrike" cap="all">
                <a:solidFill>
                  <a:schemeClr val="dk1"/>
                </a:solidFill>
                <a:latin typeface="Posterama"/>
              </a:rPr>
              <a:t>Índice 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/>
          </p:nvPr>
        </p:nvSpPr>
        <p:spPr>
          <a:xfrm>
            <a:off x="865800" y="2072520"/>
            <a:ext cx="8323200" cy="3492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ts val="2401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es-ES" sz="2000" spc="-1" strike="noStrike">
                <a:solidFill>
                  <a:schemeClr val="dk1"/>
                </a:solidFill>
                <a:latin typeface="Avenir Next LT Pro Light"/>
              </a:rPr>
              <a:t>Descripción del proyecto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ts val="2401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es-ES" sz="2000" spc="-1" strike="noStrike">
                <a:solidFill>
                  <a:schemeClr val="dk1"/>
                </a:solidFill>
                <a:latin typeface="Avenir Next LT Pro Light"/>
              </a:rPr>
              <a:t>Funcionamiento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ts val="2401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es-ES" sz="2000" spc="-1" strike="noStrike">
                <a:solidFill>
                  <a:schemeClr val="dk1"/>
                </a:solidFill>
                <a:latin typeface="Avenir Next LT Pro Light"/>
              </a:rPr>
              <a:t>Presupuesto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ts val="2401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es-ES" sz="2000" spc="-1" strike="noStrike">
                <a:solidFill>
                  <a:schemeClr val="dk1"/>
                </a:solidFill>
                <a:latin typeface="Avenir Next LT Pro Light"/>
              </a:rPr>
              <a:t>Implementación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ts val="2401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es-ES" sz="2000" spc="-1" strike="noStrike">
                <a:solidFill>
                  <a:schemeClr val="dk1"/>
                </a:solidFill>
                <a:latin typeface="Avenir Next LT Pro Light"/>
              </a:rPr>
              <a:t>Problemas y soluciones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ts val="2401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es-ES" sz="2000" spc="-1" strike="noStrike">
                <a:solidFill>
                  <a:schemeClr val="dk1"/>
                </a:solidFill>
                <a:latin typeface="Avenir Next LT Pro Light"/>
              </a:rPr>
              <a:t>Aplicación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ts val="2401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es-ES" sz="2000" spc="-1" strike="noStrike">
                <a:solidFill>
                  <a:schemeClr val="dk1"/>
                </a:solidFill>
                <a:latin typeface="Avenir Next LT Pro Light"/>
              </a:rPr>
              <a:t>Vídeo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7" name="PlaceHolder 3"/>
          <p:cNvSpPr>
            <a:spLocks noGrp="1"/>
          </p:cNvSpPr>
          <p:nvPr>
            <p:ph type="sldNum" idx="16"/>
          </p:nvPr>
        </p:nvSpPr>
        <p:spPr>
          <a:xfrm>
            <a:off x="911520" y="6246720"/>
            <a:ext cx="26694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s-ES" sz="1400" spc="-1" strike="noStrike">
                <a:solidFill>
                  <a:schemeClr val="dk1"/>
                </a:solidFill>
                <a:latin typeface="Posterama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19FDD568-A240-4243-B46B-52FAEB5EFC43}" type="slidenum">
              <a:rPr b="1" lang="es-ES" sz="1400" spc="-1" strike="noStrike">
                <a:solidFill>
                  <a:schemeClr val="dk1"/>
                </a:solidFill>
                <a:latin typeface="Posterama"/>
              </a:rPr>
              <a:t>&lt;número&gt;</a:t>
            </a:fld>
            <a:endParaRPr b="0" lang="es-E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/>
          </p:cNvSpPr>
          <p:nvPr>
            <p:ph type="title"/>
          </p:nvPr>
        </p:nvSpPr>
        <p:spPr>
          <a:xfrm>
            <a:off x="893160" y="72360"/>
            <a:ext cx="8296560" cy="1325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fr-FR" sz="2800" spc="-1" strike="noStrike" cap="all">
                <a:solidFill>
                  <a:schemeClr val="dk1"/>
                </a:solidFill>
                <a:latin typeface="Posterama"/>
              </a:rPr>
              <a:t>Descripción del proyecto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9" name="PlaceHolder 2"/>
          <p:cNvSpPr>
            <a:spLocks noGrp="1"/>
          </p:cNvSpPr>
          <p:nvPr>
            <p:ph/>
          </p:nvPr>
        </p:nvSpPr>
        <p:spPr>
          <a:xfrm>
            <a:off x="865800" y="1688040"/>
            <a:ext cx="8323200" cy="4557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ts val="2401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es-ES" sz="2000" spc="-1" strike="noStrike">
                <a:solidFill>
                  <a:schemeClr val="dk1"/>
                </a:solidFill>
                <a:latin typeface="Avenir Next LT Pro Light"/>
              </a:rPr>
              <a:t>Nuestro proyecto consiste en una trampa automatizada para animales, diseñada para cerrarse de forma automática cuando un animal entra en ella. 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ts val="2401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es-ES" sz="2000" spc="-1" strike="noStrike">
                <a:solidFill>
                  <a:schemeClr val="dk1"/>
                </a:solidFill>
                <a:latin typeface="Avenir Next LT Pro Light"/>
              </a:rPr>
              <a:t>La trampa permanece con la puerta abierta hasta que el </a:t>
            </a:r>
            <a:r>
              <a:rPr b="1" lang="es-ES" sz="2000" spc="-1" strike="noStrike">
                <a:solidFill>
                  <a:schemeClr val="dk1"/>
                </a:solidFill>
                <a:latin typeface="Avenir Next LT Pro Light"/>
              </a:rPr>
              <a:t>sensor de proximidad</a:t>
            </a:r>
            <a:r>
              <a:rPr b="0" lang="es-ES" sz="2000" spc="-1" strike="noStrike">
                <a:solidFill>
                  <a:schemeClr val="dk1"/>
                </a:solidFill>
                <a:latin typeface="Avenir Next LT Pro Light"/>
              </a:rPr>
              <a:t> detecta la presencia de un animal. En ese momento, se activa un </a:t>
            </a:r>
            <a:r>
              <a:rPr b="1" lang="es-ES" sz="2000" spc="-1" strike="noStrike">
                <a:solidFill>
                  <a:schemeClr val="dk1"/>
                </a:solidFill>
                <a:latin typeface="Avenir Next LT Pro Light"/>
              </a:rPr>
              <a:t>servomotor</a:t>
            </a:r>
            <a:r>
              <a:rPr b="0" lang="es-ES" sz="2000" spc="-1" strike="noStrike">
                <a:solidFill>
                  <a:schemeClr val="dk1"/>
                </a:solidFill>
                <a:latin typeface="Avenir Next LT Pro Light"/>
              </a:rPr>
              <a:t> que cierra la puerta y suena un </a:t>
            </a:r>
            <a:r>
              <a:rPr b="1" lang="es-ES" sz="2000" spc="-1" strike="noStrike">
                <a:solidFill>
                  <a:schemeClr val="dk1"/>
                </a:solidFill>
                <a:latin typeface="Avenir Next LT Pro Light"/>
              </a:rPr>
              <a:t>buzzer</a:t>
            </a:r>
            <a:r>
              <a:rPr b="0" lang="es-ES" sz="2000" spc="-1" strike="noStrike">
                <a:solidFill>
                  <a:schemeClr val="dk1"/>
                </a:solidFill>
                <a:latin typeface="Avenir Next LT Pro Light"/>
              </a:rPr>
              <a:t> durante unos segundos como señal acústica de captura.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ts val="2401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es-ES" sz="2000" spc="-1" strike="noStrike">
                <a:solidFill>
                  <a:schemeClr val="dk1"/>
                </a:solidFill>
                <a:latin typeface="Avenir Next LT Pro Light"/>
              </a:rPr>
              <a:t>Para indicar el estado de la trampa, se utilizan dos luces LED: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1" marL="800280" indent="-343080" defTabSz="914400">
              <a:lnSpc>
                <a:spcPts val="2401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000" spc="-1" strike="noStrike">
                <a:solidFill>
                  <a:schemeClr val="dk1"/>
                </a:solidFill>
                <a:latin typeface="Avenir Next LT Pro Light"/>
              </a:rPr>
              <a:t>El </a:t>
            </a:r>
            <a:r>
              <a:rPr b="1" lang="es-ES" sz="2000" spc="-1" strike="noStrike">
                <a:solidFill>
                  <a:schemeClr val="dk1"/>
                </a:solidFill>
                <a:latin typeface="Avenir Next LT Pro Light"/>
              </a:rPr>
              <a:t>LED rojo</a:t>
            </a:r>
            <a:r>
              <a:rPr b="0" lang="es-ES" sz="2000" spc="-1" strike="noStrike">
                <a:solidFill>
                  <a:schemeClr val="dk1"/>
                </a:solidFill>
                <a:latin typeface="Avenir Next LT Pro Light"/>
              </a:rPr>
              <a:t> se enciende cuando la trampa no está activada.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1" marL="800280" indent="-343080" defTabSz="914400">
              <a:lnSpc>
                <a:spcPts val="2401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000" spc="-1" strike="noStrike">
                <a:solidFill>
                  <a:schemeClr val="dk1"/>
                </a:solidFill>
                <a:latin typeface="Avenir Next LT Pro Light"/>
              </a:rPr>
              <a:t>El </a:t>
            </a:r>
            <a:r>
              <a:rPr b="1" lang="es-ES" sz="2000" spc="-1" strike="noStrike">
                <a:solidFill>
                  <a:schemeClr val="dk1"/>
                </a:solidFill>
                <a:latin typeface="Avenir Next LT Pro Light"/>
              </a:rPr>
              <a:t>LED verde</a:t>
            </a:r>
            <a:r>
              <a:rPr b="0" lang="es-ES" sz="2000" spc="-1" strike="noStrike">
                <a:solidFill>
                  <a:schemeClr val="dk1"/>
                </a:solidFill>
                <a:latin typeface="Avenir Next LT Pro Light"/>
              </a:rPr>
              <a:t> se enciende cuando la trampa está activada.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ts val="2401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es-ES" sz="2000" spc="-1" strike="noStrike">
                <a:solidFill>
                  <a:schemeClr val="dk1"/>
                </a:solidFill>
                <a:latin typeface="Avenir Next LT Pro Light"/>
              </a:rPr>
              <a:t>Este sistema permite una captura más precisa y automática, sin necesidad de intervención humana inmediata.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0" name="PlaceHolder 3"/>
          <p:cNvSpPr>
            <a:spLocks noGrp="1"/>
          </p:cNvSpPr>
          <p:nvPr>
            <p:ph type="sldNum" idx="17"/>
          </p:nvPr>
        </p:nvSpPr>
        <p:spPr>
          <a:xfrm>
            <a:off x="911520" y="6246720"/>
            <a:ext cx="26694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s-ES" sz="1400" spc="-1" strike="noStrike">
                <a:solidFill>
                  <a:schemeClr val="dk1"/>
                </a:solidFill>
                <a:latin typeface="Posterama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A771EAC1-7C8B-47ED-B1B9-24EBE2510C9C}" type="slidenum">
              <a:rPr b="1" lang="es-ES" sz="1400" spc="-1" strike="noStrike">
                <a:solidFill>
                  <a:schemeClr val="dk1"/>
                </a:solidFill>
                <a:latin typeface="Posterama"/>
              </a:rPr>
              <a:t>3</a:t>
            </a:fld>
            <a:endParaRPr b="0" lang="es-E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laceHolder 1"/>
          <p:cNvSpPr>
            <a:spLocks noGrp="1"/>
          </p:cNvSpPr>
          <p:nvPr>
            <p:ph type="title"/>
          </p:nvPr>
        </p:nvSpPr>
        <p:spPr>
          <a:xfrm>
            <a:off x="6095880" y="176760"/>
            <a:ext cx="5863680" cy="3620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s-ES" sz="4000" spc="-1" strike="noStrike" cap="all">
                <a:solidFill>
                  <a:schemeClr val="dk1"/>
                </a:solidFill>
                <a:latin typeface="Posterama"/>
              </a:rPr>
              <a:t>Infraestructura</a:t>
            </a:r>
            <a:endParaRPr b="0" lang="es-ES" sz="4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02" name="Marcador de posición de imagen 10" descr="Caja de cartón&#10;&#10;El contenido generado por IA puede ser incorrecto."/>
          <p:cNvPicPr/>
          <p:nvPr/>
        </p:nvPicPr>
        <p:blipFill>
          <a:blip r:embed="rId1"/>
          <a:srcRect l="13682" t="0" r="16917" b="0"/>
          <a:stretch/>
        </p:blipFill>
        <p:spPr>
          <a:xfrm>
            <a:off x="-15120" y="-15120"/>
            <a:ext cx="4580640" cy="6601680"/>
          </a:xfrm>
          <a:prstGeom prst="rect">
            <a:avLst/>
          </a:prstGeom>
          <a:ln w="0">
            <a:noFill/>
          </a:ln>
        </p:spPr>
      </p:pic>
      <p:sp>
        <p:nvSpPr>
          <p:cNvPr id="403" name="PlaceHolder 2"/>
          <p:cNvSpPr>
            <a:spLocks noGrp="1"/>
          </p:cNvSpPr>
          <p:nvPr>
            <p:ph/>
          </p:nvPr>
        </p:nvSpPr>
        <p:spPr>
          <a:xfrm>
            <a:off x="6095880" y="4084200"/>
            <a:ext cx="5863680" cy="2361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chemeClr val="dk1"/>
                </a:solidFill>
                <a:latin typeface="Avenir Next LT Pro Light"/>
              </a:rPr>
              <a:t>Caja de zapatos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title"/>
          </p:nvPr>
        </p:nvSpPr>
        <p:spPr>
          <a:xfrm>
            <a:off x="6095880" y="176760"/>
            <a:ext cx="5863680" cy="3620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s-ES" sz="4000" spc="-1" strike="noStrike" cap="all">
                <a:solidFill>
                  <a:schemeClr val="dk1"/>
                </a:solidFill>
                <a:latin typeface="Posterama"/>
              </a:rPr>
              <a:t>Dispositivo bluetooth</a:t>
            </a:r>
            <a:endParaRPr b="0" lang="es-ES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5" name="PlaceHolder 2"/>
          <p:cNvSpPr>
            <a:spLocks noGrp="1"/>
          </p:cNvSpPr>
          <p:nvPr>
            <p:ph/>
          </p:nvPr>
        </p:nvSpPr>
        <p:spPr>
          <a:xfrm>
            <a:off x="6095880" y="4084200"/>
            <a:ext cx="5863680" cy="2361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s-ES" sz="2800" spc="-1" strike="noStrike">
                <a:solidFill>
                  <a:schemeClr val="dk1"/>
                </a:solidFill>
                <a:latin typeface="Avenir Next LT Pro Light"/>
              </a:rPr>
              <a:t>HC-05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06" name="Marcador de posición de imagen 6" descr="Imagen que contiene electrónica&#10;&#10;El contenido generado por IA puede ser incorrecto."/>
          <p:cNvPicPr/>
          <p:nvPr/>
        </p:nvPicPr>
        <p:blipFill>
          <a:blip r:embed="rId1"/>
          <a:srcRect l="15301" t="0" r="15301" b="0"/>
          <a:stretch/>
        </p:blipFill>
        <p:spPr>
          <a:xfrm>
            <a:off x="-15120" y="-15120"/>
            <a:ext cx="4580640" cy="6601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title"/>
          </p:nvPr>
        </p:nvSpPr>
        <p:spPr>
          <a:xfrm>
            <a:off x="6095880" y="176760"/>
            <a:ext cx="5863680" cy="3620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s-ES" sz="4000" spc="-1" strike="noStrike" cap="all">
                <a:solidFill>
                  <a:schemeClr val="dk1"/>
                </a:solidFill>
                <a:latin typeface="Posterama"/>
              </a:rPr>
              <a:t>App bluetooth</a:t>
            </a:r>
            <a:endParaRPr b="0" lang="es-ES" sz="4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08" name="Marcador de posición de imagen 5" descr="Texto&#10;&#10;El contenido generado por IA puede ser incorrecto."/>
          <p:cNvPicPr/>
          <p:nvPr/>
        </p:nvPicPr>
        <p:blipFill>
          <a:blip r:embed="rId1"/>
          <a:srcRect l="0" t="17593" r="0" b="17593"/>
          <a:stretch/>
        </p:blipFill>
        <p:spPr>
          <a:xfrm>
            <a:off x="0" y="255600"/>
            <a:ext cx="4580640" cy="6601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laceHolder 1"/>
          <p:cNvSpPr>
            <a:spLocks noGrp="1"/>
          </p:cNvSpPr>
          <p:nvPr>
            <p:ph type="title"/>
          </p:nvPr>
        </p:nvSpPr>
        <p:spPr>
          <a:xfrm>
            <a:off x="893160" y="72360"/>
            <a:ext cx="8296560" cy="1325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s-ES" sz="2800" spc="-1" strike="noStrike" cap="all">
                <a:solidFill>
                  <a:schemeClr val="dk1"/>
                </a:solidFill>
                <a:latin typeface="Posterama"/>
              </a:rPr>
              <a:t>presupuesto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" name="PlaceHolder 2"/>
          <p:cNvSpPr>
            <a:spLocks noGrp="1"/>
          </p:cNvSpPr>
          <p:nvPr>
            <p:ph/>
          </p:nvPr>
        </p:nvSpPr>
        <p:spPr>
          <a:xfrm>
            <a:off x="865800" y="2072520"/>
            <a:ext cx="8323200" cy="3492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ts val="2401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es-ES" sz="2000" spc="-1" strike="noStrike">
                <a:solidFill>
                  <a:schemeClr val="dk1"/>
                </a:solidFill>
                <a:latin typeface="Avenir Next LT Pro Light"/>
              </a:rPr>
              <a:t>Caja de zapatos 0</a:t>
            </a:r>
            <a:r>
              <a:rPr b="0" lang="es-ES" sz="2000" spc="-1" strike="noStrike">
                <a:solidFill>
                  <a:srgbClr val="474747"/>
                </a:solidFill>
                <a:latin typeface="Arial"/>
              </a:rPr>
              <a:t>€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ts val="2401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es-ES" sz="2000" spc="-1" strike="noStrike">
                <a:solidFill>
                  <a:schemeClr val="dk1"/>
                </a:solidFill>
                <a:latin typeface="Avenir Next LT Pro Light"/>
              </a:rPr>
              <a:t>Servomotor 0</a:t>
            </a:r>
            <a:r>
              <a:rPr b="0" lang="es-ES" sz="2000" spc="-1" strike="noStrike">
                <a:solidFill>
                  <a:srgbClr val="474747"/>
                </a:solidFill>
                <a:latin typeface="Arial"/>
              </a:rPr>
              <a:t>€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ts val="2401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es-ES" sz="2000" spc="-1" strike="noStrike">
                <a:solidFill>
                  <a:schemeClr val="dk1"/>
                </a:solidFill>
                <a:latin typeface="Avenir Next LT Pro Light"/>
              </a:rPr>
              <a:t>Leds 0</a:t>
            </a:r>
            <a:r>
              <a:rPr b="0" lang="es-ES" sz="2000" spc="-1" strike="noStrike">
                <a:solidFill>
                  <a:srgbClr val="474747"/>
                </a:solidFill>
                <a:latin typeface="Arial"/>
              </a:rPr>
              <a:t>€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ts val="2401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es-ES" sz="2000" spc="-1" strike="noStrike">
                <a:solidFill>
                  <a:schemeClr val="dk1"/>
                </a:solidFill>
                <a:latin typeface="Avenir Next LT Pro Light"/>
              </a:rPr>
              <a:t>Active Buzzer 0</a:t>
            </a:r>
            <a:r>
              <a:rPr b="0" lang="es-ES" sz="2000" spc="-1" strike="noStrike">
                <a:solidFill>
                  <a:srgbClr val="474747"/>
                </a:solidFill>
                <a:latin typeface="Arial"/>
              </a:rPr>
              <a:t>€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ts val="2401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es-ES" sz="2000" spc="-1" strike="noStrike">
                <a:solidFill>
                  <a:schemeClr val="dk1"/>
                </a:solidFill>
                <a:latin typeface="Avenir Next LT Pro Light"/>
              </a:rPr>
              <a:t>Dispositivo bluetooth 12</a:t>
            </a:r>
            <a:r>
              <a:rPr b="0" lang="es-ES" sz="2000" spc="-1" strike="noStrike">
                <a:solidFill>
                  <a:srgbClr val="474747"/>
                </a:solidFill>
                <a:latin typeface="Arial"/>
              </a:rPr>
              <a:t>€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ts val="2401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es-ES" sz="2000" spc="-1" strike="noStrike">
                <a:solidFill>
                  <a:schemeClr val="dk1"/>
                </a:solidFill>
                <a:latin typeface="Avenir Next LT Pro Light"/>
              </a:rPr>
              <a:t>Tijeras, pegamento, etc.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1" name="PlaceHolder 3"/>
          <p:cNvSpPr>
            <a:spLocks noGrp="1"/>
          </p:cNvSpPr>
          <p:nvPr>
            <p:ph type="sldNum" idx="18"/>
          </p:nvPr>
        </p:nvSpPr>
        <p:spPr>
          <a:xfrm>
            <a:off x="911520" y="6246720"/>
            <a:ext cx="26694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s-ES" sz="1400" spc="-1" strike="noStrike">
                <a:solidFill>
                  <a:schemeClr val="dk1"/>
                </a:solidFill>
                <a:latin typeface="Posterama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11AA0292-A4B6-48B4-806A-D417E805337F}" type="slidenum">
              <a:rPr b="1" lang="es-ES" sz="1400" spc="-1" strike="noStrike">
                <a:solidFill>
                  <a:schemeClr val="dk1"/>
                </a:solidFill>
                <a:latin typeface="Posterama"/>
              </a:rPr>
              <a:t>&lt;número&gt;</a:t>
            </a:fld>
            <a:endParaRPr b="0" lang="es-E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title"/>
          </p:nvPr>
        </p:nvSpPr>
        <p:spPr>
          <a:xfrm>
            <a:off x="893160" y="782640"/>
            <a:ext cx="8296560" cy="615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s-ES" sz="2800" spc="-1" strike="noStrike" cap="all">
                <a:solidFill>
                  <a:schemeClr val="dk1"/>
                </a:solidFill>
                <a:latin typeface="Posterama"/>
              </a:rPr>
              <a:t>Reparto de Tareas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3" name="PlaceHolder 2"/>
          <p:cNvSpPr>
            <a:spLocks noGrp="1"/>
          </p:cNvSpPr>
          <p:nvPr>
            <p:ph/>
          </p:nvPr>
        </p:nvSpPr>
        <p:spPr>
          <a:xfrm>
            <a:off x="865800" y="1521000"/>
            <a:ext cx="8323200" cy="4316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50000"/>
          </a:bodyPr>
          <a:p>
            <a:pPr marL="228600" indent="-228600" defTabSz="914400">
              <a:lnSpc>
                <a:spcPts val="2401"/>
              </a:lnSpc>
              <a:spcAft>
                <a:spcPts val="1199"/>
              </a:spcAft>
              <a:buNone/>
              <a:tabLst>
                <a:tab algn="l" pos="0"/>
              </a:tabLst>
            </a:pPr>
            <a:r>
              <a:rPr b="1" lang="es-ES" sz="2000" spc="-1" strike="noStrike">
                <a:solidFill>
                  <a:schemeClr val="dk1"/>
                </a:solidFill>
                <a:latin typeface="Avenir Next LT Pro Light"/>
              </a:rPr>
              <a:t>Diego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ts val="2401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s-ES" sz="2000" spc="-1" strike="noStrike">
                <a:solidFill>
                  <a:schemeClr val="dk1"/>
                </a:solidFill>
                <a:latin typeface="Avenir Next LT Pro Light"/>
              </a:rPr>
              <a:t>Diseño y montaje de la estructura física (trampa y caja).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ts val="2401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s-ES" sz="2000" spc="-1" strike="noStrike">
                <a:solidFill>
                  <a:schemeClr val="dk1"/>
                </a:solidFill>
                <a:latin typeface="Avenir Next LT Pro Light"/>
              </a:rPr>
              <a:t>Elaboración de la presentación y documentación del proyecto.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ts val="2401"/>
              </a:lnSpc>
              <a:spcAft>
                <a:spcPts val="1199"/>
              </a:spcAft>
              <a:buNone/>
              <a:tabLst>
                <a:tab algn="l" pos="0"/>
              </a:tabLst>
            </a:pPr>
            <a:r>
              <a:rPr b="1" lang="es-ES" sz="2000" spc="-1" strike="noStrike">
                <a:solidFill>
                  <a:schemeClr val="dk1"/>
                </a:solidFill>
                <a:latin typeface="Avenir Next LT Pro Light"/>
              </a:rPr>
              <a:t>Álvaro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ts val="2401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s-ES" sz="2000" spc="-1" strike="noStrike">
                <a:solidFill>
                  <a:schemeClr val="dk1"/>
                </a:solidFill>
                <a:latin typeface="Avenir Next LT Pro Light"/>
              </a:rPr>
              <a:t>Programación principal del sistema (sensor, servomotor y buzzer).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ts val="2401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s-ES" sz="2000" spc="-1" strike="noStrike">
                <a:solidFill>
                  <a:schemeClr val="dk1"/>
                </a:solidFill>
                <a:latin typeface="Avenir Next LT Pro Light"/>
              </a:rPr>
              <a:t>Montaje del circuito físico y conexión de los componentes.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ts val="2401"/>
              </a:lnSpc>
              <a:spcAft>
                <a:spcPts val="1199"/>
              </a:spcAft>
              <a:buNone/>
              <a:tabLst>
                <a:tab algn="l" pos="0"/>
              </a:tabLst>
            </a:pPr>
            <a:r>
              <a:rPr b="1" lang="es-ES" sz="2000" spc="-1" strike="noStrike">
                <a:solidFill>
                  <a:schemeClr val="dk1"/>
                </a:solidFill>
                <a:latin typeface="Avenir Next LT Pro Light"/>
              </a:rPr>
              <a:t>Rodrigo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ts val="2401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s-ES" sz="2000" spc="-1" strike="noStrike">
                <a:solidFill>
                  <a:schemeClr val="dk1"/>
                </a:solidFill>
                <a:latin typeface="Avenir Next LT Pro Light"/>
              </a:rPr>
              <a:t>Configuración de la app en MIT App Inventor y pruebas con Bluetooth.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ts val="2401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s-ES" sz="2000" spc="-1" strike="noStrike">
                <a:solidFill>
                  <a:schemeClr val="dk1"/>
                </a:solidFill>
                <a:latin typeface="Avenir Next LT Pro Light"/>
              </a:rPr>
              <a:t>Apoyo en la parte de programación Arduino.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ts val="2401"/>
              </a:lnSpc>
              <a:spcAft>
                <a:spcPts val="1199"/>
              </a:spcAft>
              <a:buNone/>
              <a:tabLst>
                <a:tab algn="l" pos="0"/>
              </a:tabLst>
            </a:pP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4" name="PlaceHolder 3"/>
          <p:cNvSpPr>
            <a:spLocks noGrp="1"/>
          </p:cNvSpPr>
          <p:nvPr>
            <p:ph type="sldNum" idx="19"/>
          </p:nvPr>
        </p:nvSpPr>
        <p:spPr>
          <a:xfrm>
            <a:off x="911520" y="6246720"/>
            <a:ext cx="26694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s-ES" sz="1400" spc="-1" strike="noStrike">
                <a:solidFill>
                  <a:schemeClr val="dk1"/>
                </a:solidFill>
                <a:latin typeface="Posterama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4D7A3EBF-4A27-4083-B269-CB247006BDAA}" type="slidenum">
              <a:rPr b="1" lang="es-ES" sz="1400" spc="-1" strike="noStrike">
                <a:solidFill>
                  <a:schemeClr val="dk1"/>
                </a:solidFill>
                <a:latin typeface="Posterama"/>
              </a:rPr>
              <a:t>&lt;número&gt;</a:t>
            </a:fld>
            <a:endParaRPr b="0" lang="es-E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/>
          </p:cNvSpPr>
          <p:nvPr>
            <p:ph type="title"/>
          </p:nvPr>
        </p:nvSpPr>
        <p:spPr>
          <a:xfrm>
            <a:off x="892440" y="373320"/>
            <a:ext cx="8296560" cy="659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fr-FR" sz="2800" spc="-1" strike="noStrike" cap="all">
                <a:solidFill>
                  <a:schemeClr val="dk1"/>
                </a:solidFill>
                <a:latin typeface="Posterama"/>
              </a:rPr>
              <a:t>Implementación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6" name="PlaceHolder 2"/>
          <p:cNvSpPr>
            <a:spLocks noGrp="1"/>
          </p:cNvSpPr>
          <p:nvPr>
            <p:ph/>
          </p:nvPr>
        </p:nvSpPr>
        <p:spPr>
          <a:xfrm>
            <a:off x="865800" y="1033920"/>
            <a:ext cx="8323200" cy="5212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75000" lnSpcReduction="10000"/>
          </a:bodyPr>
          <a:p>
            <a:pPr marL="228600" indent="-228600" defTabSz="914400">
              <a:lnSpc>
                <a:spcPts val="2401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1" lang="es-ES" sz="2900" spc="-1" strike="noStrike">
                <a:solidFill>
                  <a:schemeClr val="dk1"/>
                </a:solidFill>
                <a:latin typeface="Avenir Next LT Pro Light"/>
              </a:rPr>
              <a:t>Módulo ultrasónico HC-SR04:</a:t>
            </a:r>
            <a:br>
              <a:rPr sz="2900"/>
            </a:br>
            <a:r>
              <a:rPr b="0" lang="es-ES" sz="2900" spc="-1" strike="noStrike">
                <a:solidFill>
                  <a:schemeClr val="dk1"/>
                </a:solidFill>
                <a:latin typeface="Avenir Next LT Pro Light"/>
              </a:rPr>
              <a:t>Se encarga de detectar la presencia de un animal dentro de la trampa. Cuando detecta un objeto a una distancia determinada, activa el cierre de la puerta.</a:t>
            </a:r>
            <a:endParaRPr b="0" lang="es-ES" sz="29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ts val="2401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1" lang="es-ES" sz="2900" spc="-1" strike="noStrike">
                <a:solidFill>
                  <a:schemeClr val="dk1"/>
                </a:solidFill>
                <a:latin typeface="Avenir Next LT Pro Light"/>
              </a:rPr>
              <a:t>Servomotor SG90:</a:t>
            </a:r>
            <a:br>
              <a:rPr sz="2900"/>
            </a:br>
            <a:r>
              <a:rPr b="0" lang="es-ES" sz="2900" spc="-1" strike="noStrike">
                <a:solidFill>
                  <a:schemeClr val="dk1"/>
                </a:solidFill>
                <a:latin typeface="Avenir Next LT Pro Light"/>
              </a:rPr>
              <a:t>Permite el cierre de la puerta automáticamente cuando el sensor detecta al animal, asegurando que no pueda salir una vez capturado.</a:t>
            </a:r>
            <a:endParaRPr b="0" lang="es-ES" sz="29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ts val="2401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1" lang="es-ES" sz="2900" spc="-1" strike="noStrike">
                <a:solidFill>
                  <a:schemeClr val="dk1"/>
                </a:solidFill>
                <a:latin typeface="Avenir Next LT Pro Light"/>
              </a:rPr>
              <a:t>LED rojo:</a:t>
            </a:r>
            <a:br>
              <a:rPr sz="2900"/>
            </a:br>
            <a:r>
              <a:rPr b="0" lang="es-ES" sz="2900" spc="-1" strike="noStrike">
                <a:solidFill>
                  <a:schemeClr val="dk1"/>
                </a:solidFill>
                <a:latin typeface="Avenir Next LT Pro Light"/>
              </a:rPr>
              <a:t>Permanece encendido mientras la trampa esté desactivada.</a:t>
            </a:r>
            <a:endParaRPr b="0" lang="es-ES" sz="29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ts val="2401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1" lang="es-ES" sz="2900" spc="-1" strike="noStrike">
                <a:solidFill>
                  <a:schemeClr val="dk1"/>
                </a:solidFill>
                <a:latin typeface="Avenir Next LT Pro Light"/>
              </a:rPr>
              <a:t>LED verde:</a:t>
            </a:r>
            <a:br>
              <a:rPr sz="2900"/>
            </a:br>
            <a:r>
              <a:rPr b="0" lang="es-ES" sz="2900" spc="-1" strike="noStrike">
                <a:solidFill>
                  <a:schemeClr val="dk1"/>
                </a:solidFill>
                <a:latin typeface="Avenir Next LT Pro Light"/>
              </a:rPr>
              <a:t>Permanece encendido mientras la trampa esté activada</a:t>
            </a:r>
            <a:endParaRPr b="0" lang="es-ES" sz="29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ts val="2401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1" lang="es-ES" sz="2900" spc="-1" strike="noStrike">
                <a:solidFill>
                  <a:schemeClr val="dk1"/>
                </a:solidFill>
                <a:latin typeface="Avenir Next LT Pro Light"/>
              </a:rPr>
              <a:t>Buzzer o zumbador:</a:t>
            </a:r>
            <a:br>
              <a:rPr sz="2900"/>
            </a:br>
            <a:r>
              <a:rPr b="0" lang="es-ES" sz="2900" spc="-1" strike="noStrike">
                <a:solidFill>
                  <a:schemeClr val="dk1"/>
                </a:solidFill>
                <a:latin typeface="Avenir Next LT Pro Light"/>
              </a:rPr>
              <a:t>Emite un pitido durante unos segundos como señal acústica tras la detección, reforzando el aviso de que la trampa ha sido activada.</a:t>
            </a:r>
            <a:endParaRPr b="0" lang="es-ES" sz="29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ts val="2401"/>
              </a:lnSpc>
              <a:spcAft>
                <a:spcPts val="1199"/>
              </a:spcAft>
              <a:buNone/>
              <a:tabLst>
                <a:tab algn="l" pos="0"/>
              </a:tabLst>
            </a:pP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7" name="PlaceHolder 3"/>
          <p:cNvSpPr>
            <a:spLocks noGrp="1"/>
          </p:cNvSpPr>
          <p:nvPr>
            <p:ph type="sldNum" idx="20"/>
          </p:nvPr>
        </p:nvSpPr>
        <p:spPr>
          <a:xfrm>
            <a:off x="911520" y="6246720"/>
            <a:ext cx="26694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s-ES" sz="1400" spc="-1" strike="noStrike">
                <a:solidFill>
                  <a:schemeClr val="dk1"/>
                </a:solidFill>
                <a:latin typeface="Posterama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10D0D795-2A5B-4A73-B65D-9CC3A8ABF078}" type="slidenum">
              <a:rPr b="1" lang="es-ES" sz="1400" spc="-1" strike="noStrike">
                <a:solidFill>
                  <a:schemeClr val="dk1"/>
                </a:solidFill>
                <a:latin typeface="Posterama"/>
              </a:rPr>
              <a:t>&lt;número&gt;</a:t>
            </a:fld>
            <a:endParaRPr b="0" lang="es-E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Personalizar">
  <a:themeElements>
    <a:clrScheme name="Custom 82">
      <a:dk1>
        <a:srgbClr val="000000"/>
      </a:dk1>
      <a:lt1>
        <a:srgbClr val="ffffff"/>
      </a:lt1>
      <a:dk2>
        <a:srgbClr val="0a4054"/>
      </a:dk2>
      <a:lt2>
        <a:srgbClr val="e7e6e6"/>
      </a:lt2>
      <a:accent1>
        <a:srgbClr val="66b2b0"/>
      </a:accent1>
      <a:accent2>
        <a:srgbClr val="f2494c"/>
      </a:accent2>
      <a:accent3>
        <a:srgbClr val="f39891"/>
      </a:accent3>
      <a:accent4>
        <a:srgbClr val="f9aa19"/>
      </a:accent4>
      <a:accent5>
        <a:srgbClr val="f9c996"/>
      </a:accent5>
      <a:accent6>
        <a:srgbClr val="9fd1d0"/>
      </a:accent6>
      <a:hlink>
        <a:srgbClr val="0563c1"/>
      </a:hlink>
      <a:folHlink>
        <a:srgbClr val="954f72"/>
      </a:folHlink>
    </a:clrScheme>
    <a:fontScheme name="Custom 117">
      <a:majorFont>
        <a:latin typeface="Posterama" pitchFamily="0" charset="1"/>
        <a:ea typeface=""/>
        <a:cs typeface=""/>
      </a:majorFont>
      <a:minorFont>
        <a:latin typeface="Avenir Next LT Pro Light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Personalizar">
  <a:themeElements>
    <a:clrScheme name="Custom 82">
      <a:dk1>
        <a:srgbClr val="000000"/>
      </a:dk1>
      <a:lt1>
        <a:srgbClr val="ffffff"/>
      </a:lt1>
      <a:dk2>
        <a:srgbClr val="0a4054"/>
      </a:dk2>
      <a:lt2>
        <a:srgbClr val="e7e6e6"/>
      </a:lt2>
      <a:accent1>
        <a:srgbClr val="66b2b0"/>
      </a:accent1>
      <a:accent2>
        <a:srgbClr val="f2494c"/>
      </a:accent2>
      <a:accent3>
        <a:srgbClr val="f39891"/>
      </a:accent3>
      <a:accent4>
        <a:srgbClr val="f9aa19"/>
      </a:accent4>
      <a:accent5>
        <a:srgbClr val="f9c996"/>
      </a:accent5>
      <a:accent6>
        <a:srgbClr val="9fd1d0"/>
      </a:accent6>
      <a:hlink>
        <a:srgbClr val="0563c1"/>
      </a:hlink>
      <a:folHlink>
        <a:srgbClr val="954f72"/>
      </a:folHlink>
    </a:clrScheme>
    <a:fontScheme name="Custom 117">
      <a:majorFont>
        <a:latin typeface="Posterama" pitchFamily="0" charset="1"/>
        <a:ea typeface=""/>
        <a:cs typeface=""/>
      </a:majorFont>
      <a:minorFont>
        <a:latin typeface="Avenir Next LT Pro Light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Personalizar">
  <a:themeElements>
    <a:clrScheme name="Custom 82">
      <a:dk1>
        <a:srgbClr val="000000"/>
      </a:dk1>
      <a:lt1>
        <a:srgbClr val="ffffff"/>
      </a:lt1>
      <a:dk2>
        <a:srgbClr val="0a4054"/>
      </a:dk2>
      <a:lt2>
        <a:srgbClr val="e7e6e6"/>
      </a:lt2>
      <a:accent1>
        <a:srgbClr val="66b2b0"/>
      </a:accent1>
      <a:accent2>
        <a:srgbClr val="f2494c"/>
      </a:accent2>
      <a:accent3>
        <a:srgbClr val="f39891"/>
      </a:accent3>
      <a:accent4>
        <a:srgbClr val="f9aa19"/>
      </a:accent4>
      <a:accent5>
        <a:srgbClr val="f9c996"/>
      </a:accent5>
      <a:accent6>
        <a:srgbClr val="9fd1d0"/>
      </a:accent6>
      <a:hlink>
        <a:srgbClr val="0563c1"/>
      </a:hlink>
      <a:folHlink>
        <a:srgbClr val="954f72"/>
      </a:folHlink>
    </a:clrScheme>
    <a:fontScheme name="Custom 117">
      <a:majorFont>
        <a:latin typeface="Posterama" pitchFamily="0" charset="1"/>
        <a:ea typeface=""/>
        <a:cs typeface=""/>
      </a:majorFont>
      <a:minorFont>
        <a:latin typeface="Avenir Next LT Pro Light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Personalizar">
  <a:themeElements>
    <a:clrScheme name="Custom 82">
      <a:dk1>
        <a:srgbClr val="000000"/>
      </a:dk1>
      <a:lt1>
        <a:srgbClr val="ffffff"/>
      </a:lt1>
      <a:dk2>
        <a:srgbClr val="0a4054"/>
      </a:dk2>
      <a:lt2>
        <a:srgbClr val="e7e6e6"/>
      </a:lt2>
      <a:accent1>
        <a:srgbClr val="66b2b0"/>
      </a:accent1>
      <a:accent2>
        <a:srgbClr val="f2494c"/>
      </a:accent2>
      <a:accent3>
        <a:srgbClr val="f39891"/>
      </a:accent3>
      <a:accent4>
        <a:srgbClr val="f9aa19"/>
      </a:accent4>
      <a:accent5>
        <a:srgbClr val="f9c996"/>
      </a:accent5>
      <a:accent6>
        <a:srgbClr val="9fd1d0"/>
      </a:accent6>
      <a:hlink>
        <a:srgbClr val="0563c1"/>
      </a:hlink>
      <a:folHlink>
        <a:srgbClr val="954f72"/>
      </a:folHlink>
    </a:clrScheme>
    <a:fontScheme name="Custom 117">
      <a:majorFont>
        <a:latin typeface="Posterama" pitchFamily="0" charset="1"/>
        <a:ea typeface=""/>
        <a:cs typeface=""/>
      </a:majorFont>
      <a:minorFont>
        <a:latin typeface="Avenir Next LT Pro Light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Personalizar">
  <a:themeElements>
    <a:clrScheme name="Custom 82">
      <a:dk1>
        <a:srgbClr val="000000"/>
      </a:dk1>
      <a:lt1>
        <a:srgbClr val="ffffff"/>
      </a:lt1>
      <a:dk2>
        <a:srgbClr val="0a4054"/>
      </a:dk2>
      <a:lt2>
        <a:srgbClr val="e7e6e6"/>
      </a:lt2>
      <a:accent1>
        <a:srgbClr val="66b2b0"/>
      </a:accent1>
      <a:accent2>
        <a:srgbClr val="f2494c"/>
      </a:accent2>
      <a:accent3>
        <a:srgbClr val="f39891"/>
      </a:accent3>
      <a:accent4>
        <a:srgbClr val="f9aa19"/>
      </a:accent4>
      <a:accent5>
        <a:srgbClr val="f9c996"/>
      </a:accent5>
      <a:accent6>
        <a:srgbClr val="9fd1d0"/>
      </a:accent6>
      <a:hlink>
        <a:srgbClr val="0563c1"/>
      </a:hlink>
      <a:folHlink>
        <a:srgbClr val="954f72"/>
      </a:folHlink>
    </a:clrScheme>
    <a:fontScheme name="Custom 117">
      <a:majorFont>
        <a:latin typeface="Posterama" pitchFamily="0" charset="1"/>
        <a:ea typeface=""/>
        <a:cs typeface=""/>
      </a:majorFont>
      <a:minorFont>
        <a:latin typeface="Avenir Next LT Pro Light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ersonalizar">
  <a:themeElements>
    <a:clrScheme name="Custom 82">
      <a:dk1>
        <a:srgbClr val="000000"/>
      </a:dk1>
      <a:lt1>
        <a:srgbClr val="ffffff"/>
      </a:lt1>
      <a:dk2>
        <a:srgbClr val="0a4054"/>
      </a:dk2>
      <a:lt2>
        <a:srgbClr val="e7e6e6"/>
      </a:lt2>
      <a:accent1>
        <a:srgbClr val="66b2b0"/>
      </a:accent1>
      <a:accent2>
        <a:srgbClr val="f2494c"/>
      </a:accent2>
      <a:accent3>
        <a:srgbClr val="f39891"/>
      </a:accent3>
      <a:accent4>
        <a:srgbClr val="f9aa19"/>
      </a:accent4>
      <a:accent5>
        <a:srgbClr val="f9c996"/>
      </a:accent5>
      <a:accent6>
        <a:srgbClr val="9fd1d0"/>
      </a:accent6>
      <a:hlink>
        <a:srgbClr val="0563c1"/>
      </a:hlink>
      <a:folHlink>
        <a:srgbClr val="954f72"/>
      </a:folHlink>
    </a:clrScheme>
    <a:fontScheme name="Custom 117">
      <a:majorFont>
        <a:latin typeface="Posterama" pitchFamily="0" charset="1"/>
        <a:ea typeface=""/>
        <a:cs typeface=""/>
      </a:majorFont>
      <a:minorFont>
        <a:latin typeface="Avenir Next LT Pro Light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ersonalizar">
  <a:themeElements>
    <a:clrScheme name="Custom 82">
      <a:dk1>
        <a:srgbClr val="000000"/>
      </a:dk1>
      <a:lt1>
        <a:srgbClr val="ffffff"/>
      </a:lt1>
      <a:dk2>
        <a:srgbClr val="0a4054"/>
      </a:dk2>
      <a:lt2>
        <a:srgbClr val="e7e6e6"/>
      </a:lt2>
      <a:accent1>
        <a:srgbClr val="66b2b0"/>
      </a:accent1>
      <a:accent2>
        <a:srgbClr val="f2494c"/>
      </a:accent2>
      <a:accent3>
        <a:srgbClr val="f39891"/>
      </a:accent3>
      <a:accent4>
        <a:srgbClr val="f9aa19"/>
      </a:accent4>
      <a:accent5>
        <a:srgbClr val="f9c996"/>
      </a:accent5>
      <a:accent6>
        <a:srgbClr val="9fd1d0"/>
      </a:accent6>
      <a:hlink>
        <a:srgbClr val="0563c1"/>
      </a:hlink>
      <a:folHlink>
        <a:srgbClr val="954f72"/>
      </a:folHlink>
    </a:clrScheme>
    <a:fontScheme name="Custom 117">
      <a:majorFont>
        <a:latin typeface="Posterama" pitchFamily="0" charset="1"/>
        <a:ea typeface=""/>
        <a:cs typeface=""/>
      </a:majorFont>
      <a:minorFont>
        <a:latin typeface="Avenir Next LT Pro Light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Personalizar">
  <a:themeElements>
    <a:clrScheme name="Custom 82">
      <a:dk1>
        <a:srgbClr val="000000"/>
      </a:dk1>
      <a:lt1>
        <a:srgbClr val="ffffff"/>
      </a:lt1>
      <a:dk2>
        <a:srgbClr val="0a4054"/>
      </a:dk2>
      <a:lt2>
        <a:srgbClr val="e7e6e6"/>
      </a:lt2>
      <a:accent1>
        <a:srgbClr val="66b2b0"/>
      </a:accent1>
      <a:accent2>
        <a:srgbClr val="f2494c"/>
      </a:accent2>
      <a:accent3>
        <a:srgbClr val="f39891"/>
      </a:accent3>
      <a:accent4>
        <a:srgbClr val="f9aa19"/>
      </a:accent4>
      <a:accent5>
        <a:srgbClr val="f9c996"/>
      </a:accent5>
      <a:accent6>
        <a:srgbClr val="9fd1d0"/>
      </a:accent6>
      <a:hlink>
        <a:srgbClr val="0563c1"/>
      </a:hlink>
      <a:folHlink>
        <a:srgbClr val="954f72"/>
      </a:folHlink>
    </a:clrScheme>
    <a:fontScheme name="Custom 117">
      <a:majorFont>
        <a:latin typeface="Posterama" pitchFamily="0" charset="1"/>
        <a:ea typeface=""/>
        <a:cs typeface=""/>
      </a:majorFont>
      <a:minorFont>
        <a:latin typeface="Avenir Next LT Pro Light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Personalizar">
  <a:themeElements>
    <a:clrScheme name="Custom 82">
      <a:dk1>
        <a:srgbClr val="000000"/>
      </a:dk1>
      <a:lt1>
        <a:srgbClr val="ffffff"/>
      </a:lt1>
      <a:dk2>
        <a:srgbClr val="0a4054"/>
      </a:dk2>
      <a:lt2>
        <a:srgbClr val="e7e6e6"/>
      </a:lt2>
      <a:accent1>
        <a:srgbClr val="66b2b0"/>
      </a:accent1>
      <a:accent2>
        <a:srgbClr val="f2494c"/>
      </a:accent2>
      <a:accent3>
        <a:srgbClr val="f39891"/>
      </a:accent3>
      <a:accent4>
        <a:srgbClr val="f9aa19"/>
      </a:accent4>
      <a:accent5>
        <a:srgbClr val="f9c996"/>
      </a:accent5>
      <a:accent6>
        <a:srgbClr val="9fd1d0"/>
      </a:accent6>
      <a:hlink>
        <a:srgbClr val="0563c1"/>
      </a:hlink>
      <a:folHlink>
        <a:srgbClr val="954f72"/>
      </a:folHlink>
    </a:clrScheme>
    <a:fontScheme name="Custom 117">
      <a:majorFont>
        <a:latin typeface="Posterama" pitchFamily="0" charset="1"/>
        <a:ea typeface=""/>
        <a:cs typeface=""/>
      </a:majorFont>
      <a:minorFont>
        <a:latin typeface="Avenir Next LT Pro Light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Personalizar">
  <a:themeElements>
    <a:clrScheme name="Custom 82">
      <a:dk1>
        <a:srgbClr val="000000"/>
      </a:dk1>
      <a:lt1>
        <a:srgbClr val="ffffff"/>
      </a:lt1>
      <a:dk2>
        <a:srgbClr val="0a4054"/>
      </a:dk2>
      <a:lt2>
        <a:srgbClr val="e7e6e6"/>
      </a:lt2>
      <a:accent1>
        <a:srgbClr val="66b2b0"/>
      </a:accent1>
      <a:accent2>
        <a:srgbClr val="f2494c"/>
      </a:accent2>
      <a:accent3>
        <a:srgbClr val="f39891"/>
      </a:accent3>
      <a:accent4>
        <a:srgbClr val="f9aa19"/>
      </a:accent4>
      <a:accent5>
        <a:srgbClr val="f9c996"/>
      </a:accent5>
      <a:accent6>
        <a:srgbClr val="9fd1d0"/>
      </a:accent6>
      <a:hlink>
        <a:srgbClr val="0563c1"/>
      </a:hlink>
      <a:folHlink>
        <a:srgbClr val="954f72"/>
      </a:folHlink>
    </a:clrScheme>
    <a:fontScheme name="Custom 117">
      <a:majorFont>
        <a:latin typeface="Posterama" pitchFamily="0" charset="1"/>
        <a:ea typeface=""/>
        <a:cs typeface=""/>
      </a:majorFont>
      <a:minorFont>
        <a:latin typeface="Avenir Next LT Pro Light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Personalizar">
  <a:themeElements>
    <a:clrScheme name="Custom 82">
      <a:dk1>
        <a:srgbClr val="000000"/>
      </a:dk1>
      <a:lt1>
        <a:srgbClr val="ffffff"/>
      </a:lt1>
      <a:dk2>
        <a:srgbClr val="0a4054"/>
      </a:dk2>
      <a:lt2>
        <a:srgbClr val="e7e6e6"/>
      </a:lt2>
      <a:accent1>
        <a:srgbClr val="66b2b0"/>
      </a:accent1>
      <a:accent2>
        <a:srgbClr val="f2494c"/>
      </a:accent2>
      <a:accent3>
        <a:srgbClr val="f39891"/>
      </a:accent3>
      <a:accent4>
        <a:srgbClr val="f9aa19"/>
      </a:accent4>
      <a:accent5>
        <a:srgbClr val="f9c996"/>
      </a:accent5>
      <a:accent6>
        <a:srgbClr val="9fd1d0"/>
      </a:accent6>
      <a:hlink>
        <a:srgbClr val="0563c1"/>
      </a:hlink>
      <a:folHlink>
        <a:srgbClr val="954f72"/>
      </a:folHlink>
    </a:clrScheme>
    <a:fontScheme name="Custom 117">
      <a:majorFont>
        <a:latin typeface="Posterama" pitchFamily="0" charset="1"/>
        <a:ea typeface=""/>
        <a:cs typeface=""/>
      </a:majorFont>
      <a:minorFont>
        <a:latin typeface="Avenir Next LT Pro Light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Personalizar">
  <a:themeElements>
    <a:clrScheme name="Custom 82">
      <a:dk1>
        <a:srgbClr val="000000"/>
      </a:dk1>
      <a:lt1>
        <a:srgbClr val="ffffff"/>
      </a:lt1>
      <a:dk2>
        <a:srgbClr val="0a4054"/>
      </a:dk2>
      <a:lt2>
        <a:srgbClr val="e7e6e6"/>
      </a:lt2>
      <a:accent1>
        <a:srgbClr val="66b2b0"/>
      </a:accent1>
      <a:accent2>
        <a:srgbClr val="f2494c"/>
      </a:accent2>
      <a:accent3>
        <a:srgbClr val="f39891"/>
      </a:accent3>
      <a:accent4>
        <a:srgbClr val="f9aa19"/>
      </a:accent4>
      <a:accent5>
        <a:srgbClr val="f9c996"/>
      </a:accent5>
      <a:accent6>
        <a:srgbClr val="9fd1d0"/>
      </a:accent6>
      <a:hlink>
        <a:srgbClr val="0563c1"/>
      </a:hlink>
      <a:folHlink>
        <a:srgbClr val="954f72"/>
      </a:folHlink>
    </a:clrScheme>
    <a:fontScheme name="Custom 117">
      <a:majorFont>
        <a:latin typeface="Posterama" pitchFamily="0" charset="1"/>
        <a:ea typeface=""/>
        <a:cs typeface=""/>
      </a:majorFont>
      <a:minorFont>
        <a:latin typeface="Avenir Next LT Pro Light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Personalizar">
  <a:themeElements>
    <a:clrScheme name="Custom 82">
      <a:dk1>
        <a:srgbClr val="000000"/>
      </a:dk1>
      <a:lt1>
        <a:srgbClr val="ffffff"/>
      </a:lt1>
      <a:dk2>
        <a:srgbClr val="0a4054"/>
      </a:dk2>
      <a:lt2>
        <a:srgbClr val="e7e6e6"/>
      </a:lt2>
      <a:accent1>
        <a:srgbClr val="66b2b0"/>
      </a:accent1>
      <a:accent2>
        <a:srgbClr val="f2494c"/>
      </a:accent2>
      <a:accent3>
        <a:srgbClr val="f39891"/>
      </a:accent3>
      <a:accent4>
        <a:srgbClr val="f9aa19"/>
      </a:accent4>
      <a:accent5>
        <a:srgbClr val="f9c996"/>
      </a:accent5>
      <a:accent6>
        <a:srgbClr val="9fd1d0"/>
      </a:accent6>
      <a:hlink>
        <a:srgbClr val="0563c1"/>
      </a:hlink>
      <a:folHlink>
        <a:srgbClr val="954f72"/>
      </a:folHlink>
    </a:clrScheme>
    <a:fontScheme name="Custom 117">
      <a:majorFont>
        <a:latin typeface="Posterama" pitchFamily="0" charset="1"/>
        <a:ea typeface=""/>
        <a:cs typeface=""/>
      </a:majorFont>
      <a:minorFont>
        <a:latin typeface="Avenir Next LT Pro Light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3AE38277BE80B44B2A8A4FBF3602760" ma:contentTypeVersion="5" ma:contentTypeDescription="Crear nuevo documento." ma:contentTypeScope="" ma:versionID="39a098275fed916c1d600ba6d41281be">
  <xsd:schema xmlns:xsd="http://www.w3.org/2001/XMLSchema" xmlns:xs="http://www.w3.org/2001/XMLSchema" xmlns:p="http://schemas.microsoft.com/office/2006/metadata/properties" xmlns:ns3="72641034-930b-4b20-b380-72e9528a535a" targetNamespace="http://schemas.microsoft.com/office/2006/metadata/properties" ma:root="true" ma:fieldsID="d0e9c61e53af3beb69ee6da93b051963" ns3:_="">
    <xsd:import namespace="72641034-930b-4b20-b380-72e9528a535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641034-930b-4b20-b380-72e9528a53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5040CA-20CC-43C6-BC0C-8D8696B6AF89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72641034-930b-4b20-b380-72e9528a535a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C02FA78-7B40-45E2-B806-470B0FC280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86D098-3135-480C-B4DD-5DC6985E22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641034-930b-4b20-b380-72e9528a53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5f84c4ea-370d-4b9e-830c-756f8bf1b51f}" enabled="0" method="" siteId="{5f84c4ea-370d-4b9e-830c-756f8bf1b51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{F1BCF385-F45B-4B71-BC2A-CD75F57001B5}tf16411248_win32</Template>
  <TotalTime>165</TotalTime>
  <Application>LibreOffice/24.2.4.2$Windows_X86_64 LibreOffice_project/51a6219feb6075d9a4c46691dcfe0cd9c4fff3c2</Application>
  <AppVersion>15.0000</AppVersion>
  <Words>663</Words>
  <Paragraphs>74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2025-05-06T17:27:34Z</dcterms:created>
  <dc:creator>Alvaro Valverde García</dc:creator>
  <dc:description/>
  <dc:language>es-ES</dc:language>
  <cp:lastModifiedBy/>
  <dcterms:modified xsi:type="dcterms:W3CDTF">2025-05-09T22:32:37Z</dcterms:modified>
  <cp:revision>15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0x010100F3AE38277BE80B44B2A8A4FBF3602760</vt:lpwstr>
  </property>
  <property fmtid="{D5CDD505-2E9C-101B-9397-08002B2CF9AE}" pid="3" name="MMClips">
    <vt:i4>1</vt:i4>
  </property>
  <property fmtid="{D5CDD505-2E9C-101B-9397-08002B2CF9AE}" pid="4" name="Notes">
    <vt:i4>5</vt:i4>
  </property>
  <property fmtid="{D5CDD505-2E9C-101B-9397-08002B2CF9AE}" pid="5" name="PresentationFormat">
    <vt:lpwstr>Panorámica</vt:lpwstr>
  </property>
  <property fmtid="{D5CDD505-2E9C-101B-9397-08002B2CF9AE}" pid="6" name="Slides">
    <vt:i4>13</vt:i4>
  </property>
</Properties>
</file>